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92" r:id="rId3"/>
  </p:sldMasterIdLst>
  <p:handoutMasterIdLst>
    <p:handoutMasterId r:id="rId37"/>
  </p:handoutMasterIdLst>
  <p:sldIdLst>
    <p:sldId id="292" r:id="rId4"/>
    <p:sldId id="291" r:id="rId5"/>
    <p:sldId id="293" r:id="rId6"/>
    <p:sldId id="298" r:id="rId7"/>
    <p:sldId id="296" r:id="rId8"/>
    <p:sldId id="297" r:id="rId9"/>
    <p:sldId id="294" r:id="rId10"/>
    <p:sldId id="271" r:id="rId11"/>
    <p:sldId id="273" r:id="rId12"/>
    <p:sldId id="295" r:id="rId13"/>
    <p:sldId id="274" r:id="rId14"/>
    <p:sldId id="257" r:id="rId15"/>
    <p:sldId id="282" r:id="rId16"/>
    <p:sldId id="259" r:id="rId17"/>
    <p:sldId id="260" r:id="rId18"/>
    <p:sldId id="261" r:id="rId19"/>
    <p:sldId id="262" r:id="rId20"/>
    <p:sldId id="264" r:id="rId21"/>
    <p:sldId id="265" r:id="rId22"/>
    <p:sldId id="281" r:id="rId23"/>
    <p:sldId id="266" r:id="rId24"/>
    <p:sldId id="267" r:id="rId25"/>
    <p:sldId id="268" r:id="rId26"/>
    <p:sldId id="269" r:id="rId27"/>
    <p:sldId id="270" r:id="rId28"/>
    <p:sldId id="275" r:id="rId29"/>
    <p:sldId id="276" r:id="rId30"/>
    <p:sldId id="277" r:id="rId31"/>
    <p:sldId id="278" r:id="rId32"/>
    <p:sldId id="299" r:id="rId33"/>
    <p:sldId id="300" r:id="rId34"/>
    <p:sldId id="301" r:id="rId35"/>
    <p:sldId id="302" r:id="rId36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4" autoAdjust="0"/>
    <p:restoredTop sz="94660"/>
  </p:normalViewPr>
  <p:slideViewPr>
    <p:cSldViewPr snapToGrid="0">
      <p:cViewPr>
        <p:scale>
          <a:sx n="50" d="100"/>
          <a:sy n="50" d="100"/>
        </p:scale>
        <p:origin x="-1092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BA1664-BA6A-4F93-B826-9D6BF8F4AF63}" type="doc">
      <dgm:prSet loTypeId="urn:microsoft.com/office/officeart/2005/8/layout/vList5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677C4ABF-54BC-4D77-96E3-47A96DE46D05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sz="2800" dirty="0" smtClean="0">
              <a:solidFill>
                <a:schemeClr val="accent1">
                  <a:lumMod val="50000"/>
                </a:schemeClr>
              </a:solidFill>
            </a:rPr>
            <a:t> Primer</a:t>
          </a:r>
        </a:p>
      </dgm:t>
    </dgm:pt>
    <dgm:pt modelId="{D043B88F-4053-48E7-8480-3BCC7553BEF1}" type="parTrans" cxnId="{B20C0E50-6257-4EF4-B780-562EDEB20BAA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DE8905C6-8497-47F9-81D8-4E6C2AF37112}" type="sibTrans" cxnId="{B20C0E50-6257-4EF4-B780-562EDEB20BAA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E406F941-4B66-47FB-AB0A-70D749860743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pokok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CA47D01F-F26D-4AB5-AE04-7D17F9383F55}" type="parTrans" cxnId="{42C88EF0-5A5A-49CE-9C4E-9AACAB0B20A2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1F9BC567-16DC-4321-8E10-2DD1FAB67152}" type="sibTrans" cxnId="{42C88EF0-5A5A-49CE-9C4E-9AACAB0B20A2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8A3E95D6-4E41-496A-8CC1-358F8FCC6850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sz="28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sz="2800" dirty="0" err="1" smtClean="0">
              <a:solidFill>
                <a:schemeClr val="accent1">
                  <a:lumMod val="50000"/>
                </a:schemeClr>
              </a:solidFill>
            </a:rPr>
            <a:t>Sekunder</a:t>
          </a:r>
          <a:endParaRPr lang="en-US" sz="2800" dirty="0" smtClean="0">
            <a:solidFill>
              <a:schemeClr val="accent1">
                <a:lumMod val="50000"/>
              </a:schemeClr>
            </a:solidFill>
          </a:endParaRPr>
        </a:p>
      </dgm:t>
    </dgm:pt>
    <dgm:pt modelId="{A716D917-D330-44E7-8E3E-34CBE1111EDE}" type="parTrans" cxnId="{4AF15F9C-5735-4E6A-ABB4-298F2479DF28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92B5E07D-0A3F-4D96-9AE4-19AFB3685D08}" type="sibTrans" cxnId="{4AF15F9C-5735-4E6A-ABB4-298F2479DF28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DB919467-F2E7-4579-A5C2-375CCF8F644D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yang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masih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bias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ditangguhkan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atau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ditunda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FF0FF947-1717-4132-A46D-ACAC2F877DB1}" type="parTrans" cxnId="{AF3DCEDC-7FF6-4AF4-B8A1-E0A9845EDEDF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46646285-E355-40B3-9E55-F539E0AE7EDB}" type="sibTrans" cxnId="{AF3DCEDC-7FF6-4AF4-B8A1-E0A9845EDEDF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048EFC7F-9E46-4D45-A411-C7896485693A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Contoh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: radio,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lemari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, jam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tangan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61F8D4CA-B87B-4B66-A6B2-88DD2606A1C1}" type="parTrans" cxnId="{956080DE-8912-43F9-ABCA-DC396C4E5EE4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EB8A01AE-D811-43C1-938D-4BC757EBBE51}" type="sibTrans" cxnId="{956080DE-8912-43F9-ABCA-DC396C4E5EE4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47B6DD78-3275-45E1-987B-ACBC9DC20D15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sz="28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sz="2800" dirty="0" err="1" smtClean="0">
              <a:solidFill>
                <a:schemeClr val="accent1">
                  <a:lumMod val="50000"/>
                </a:schemeClr>
              </a:solidFill>
            </a:rPr>
            <a:t>Tersier</a:t>
          </a:r>
          <a:endParaRPr lang="en-US" sz="2800" dirty="0">
            <a:solidFill>
              <a:schemeClr val="accent1">
                <a:lumMod val="50000"/>
              </a:schemeClr>
            </a:solidFill>
          </a:endParaRPr>
        </a:p>
      </dgm:t>
    </dgm:pt>
    <dgm:pt modelId="{6C55DDCB-22ED-47D6-AED0-F81B5FDCB0E9}" type="parTrans" cxnId="{E313EE7D-FAB3-4418-A7BB-164DC6A9C366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751E1033-515E-4562-8539-F3A3C9DD05B8}" type="sibTrans" cxnId="{E313EE7D-FAB3-4418-A7BB-164DC6A9C366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4D314357-D611-4B32-A869-D079B20DED60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kebutuhan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terhadap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benda-benda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mewah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6E225D37-E767-43C0-A9FB-A0E17C370CC1}" type="parTrans" cxnId="{99784F60-7D24-4C2E-A904-ADC80DE6EEC2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34E90093-8B15-4165-AA4A-C8B837FA89D3}" type="sibTrans" cxnId="{99784F60-7D24-4C2E-A904-ADC80DE6EEC2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7C1FE438-E0DB-4155-8C53-2C8F22A953B3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Contoh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: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perhiasan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, motor,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mobil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2DB443B7-82CF-4AAB-8440-07C3A67ABDE4}" type="parTrans" cxnId="{EE2F425B-B636-425C-AFBD-E1662B600507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9588C573-D64F-4DA5-B001-607270986F6F}" type="sibTrans" cxnId="{EE2F425B-B636-425C-AFBD-E1662B600507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A4118655-788D-4D52-8DBE-94E942EB45AA}">
      <dgm:prSet phldrT="[Text]"/>
      <dgm:spPr/>
      <dgm:t>
        <a:bodyPr/>
        <a:lstStyle/>
        <a:p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Contoh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 :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makan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,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minum</a:t>
          </a:r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, </a:t>
          </a:r>
          <a:r>
            <a:rPr lang="en-US" dirty="0" err="1" smtClean="0">
              <a:solidFill>
                <a:schemeClr val="accent1">
                  <a:lumMod val="50000"/>
                </a:schemeClr>
              </a:solidFill>
            </a:rPr>
            <a:t>pendidikan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CA431212-83D7-456F-B29F-44150AFDECFD}" type="sibTrans" cxnId="{0CFD99B8-7624-41C3-9A88-2A7D2E761A23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638C8EDC-BF1E-4D8C-9344-756C96576E71}" type="parTrans" cxnId="{0CFD99B8-7624-41C3-9A88-2A7D2E761A23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67AFB260-FE5D-4BF9-9C26-AB90DF25AEB4}" type="pres">
      <dgm:prSet presAssocID="{02BA1664-BA6A-4F93-B826-9D6BF8F4AF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337DF1-D38A-488A-BE0B-3D9786A77B8C}" type="pres">
      <dgm:prSet presAssocID="{677C4ABF-54BC-4D77-96E3-47A96DE46D05}" presName="linNode" presStyleCnt="0"/>
      <dgm:spPr/>
    </dgm:pt>
    <dgm:pt modelId="{C24C5303-B046-4187-96D4-F45BA8FBBC36}" type="pres">
      <dgm:prSet presAssocID="{677C4ABF-54BC-4D77-96E3-47A96DE46D0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4B072-0BB8-4339-9D22-EF4274EEDEE0}" type="pres">
      <dgm:prSet presAssocID="{677C4ABF-54BC-4D77-96E3-47A96DE46D0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FF548-D728-4BB4-8481-51372D9CAC04}" type="pres">
      <dgm:prSet presAssocID="{DE8905C6-8497-47F9-81D8-4E6C2AF37112}" presName="sp" presStyleCnt="0"/>
      <dgm:spPr/>
    </dgm:pt>
    <dgm:pt modelId="{61591C48-D1CA-4A02-B0E7-6B4B4A619782}" type="pres">
      <dgm:prSet presAssocID="{8A3E95D6-4E41-496A-8CC1-358F8FCC6850}" presName="linNode" presStyleCnt="0"/>
      <dgm:spPr/>
    </dgm:pt>
    <dgm:pt modelId="{116093E9-53BE-4E5F-B240-379F47AF9D52}" type="pres">
      <dgm:prSet presAssocID="{8A3E95D6-4E41-496A-8CC1-358F8FCC685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E97352-81B6-471F-9FF9-52756D47B3EF}" type="pres">
      <dgm:prSet presAssocID="{8A3E95D6-4E41-496A-8CC1-358F8FCC685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AE7DB-3ACA-4A61-B786-EB00541AEA3B}" type="pres">
      <dgm:prSet presAssocID="{92B5E07D-0A3F-4D96-9AE4-19AFB3685D08}" presName="sp" presStyleCnt="0"/>
      <dgm:spPr/>
    </dgm:pt>
    <dgm:pt modelId="{B44BA838-A25B-4782-B126-267FC72B9C87}" type="pres">
      <dgm:prSet presAssocID="{47B6DD78-3275-45E1-987B-ACBC9DC20D15}" presName="linNode" presStyleCnt="0"/>
      <dgm:spPr/>
    </dgm:pt>
    <dgm:pt modelId="{47DFF95B-C4EB-486C-891C-D1EA58F7781B}" type="pres">
      <dgm:prSet presAssocID="{47B6DD78-3275-45E1-987B-ACBC9DC20D1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715C2-DEB7-46CB-9A4A-492892F98C7D}" type="pres">
      <dgm:prSet presAssocID="{47B6DD78-3275-45E1-987B-ACBC9DC20D15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B464AD-88D7-416F-9B87-8AE3C3853B29}" type="presOf" srcId="{47B6DD78-3275-45E1-987B-ACBC9DC20D15}" destId="{47DFF95B-C4EB-486C-891C-D1EA58F7781B}" srcOrd="0" destOrd="0" presId="urn:microsoft.com/office/officeart/2005/8/layout/vList5"/>
    <dgm:cxn modelId="{8DE4DFBD-0475-4485-85DA-0397D2D20282}" type="presOf" srcId="{8A3E95D6-4E41-496A-8CC1-358F8FCC6850}" destId="{116093E9-53BE-4E5F-B240-379F47AF9D52}" srcOrd="0" destOrd="0" presId="urn:microsoft.com/office/officeart/2005/8/layout/vList5"/>
    <dgm:cxn modelId="{789BBE78-E446-4B6B-AD8C-C1200ABC7B8F}" type="presOf" srcId="{048EFC7F-9E46-4D45-A411-C7896485693A}" destId="{5FE97352-81B6-471F-9FF9-52756D47B3EF}" srcOrd="0" destOrd="1" presId="urn:microsoft.com/office/officeart/2005/8/layout/vList5"/>
    <dgm:cxn modelId="{EE2F425B-B636-425C-AFBD-E1662B600507}" srcId="{47B6DD78-3275-45E1-987B-ACBC9DC20D15}" destId="{7C1FE438-E0DB-4155-8C53-2C8F22A953B3}" srcOrd="1" destOrd="0" parTransId="{2DB443B7-82CF-4AAB-8440-07C3A67ABDE4}" sibTransId="{9588C573-D64F-4DA5-B001-607270986F6F}"/>
    <dgm:cxn modelId="{B20C0E50-6257-4EF4-B780-562EDEB20BAA}" srcId="{02BA1664-BA6A-4F93-B826-9D6BF8F4AF63}" destId="{677C4ABF-54BC-4D77-96E3-47A96DE46D05}" srcOrd="0" destOrd="0" parTransId="{D043B88F-4053-48E7-8480-3BCC7553BEF1}" sibTransId="{DE8905C6-8497-47F9-81D8-4E6C2AF37112}"/>
    <dgm:cxn modelId="{88820AA7-1EA7-42AE-9940-EA86451AAD9F}" type="presOf" srcId="{4D314357-D611-4B32-A869-D079B20DED60}" destId="{13C715C2-DEB7-46CB-9A4A-492892F98C7D}" srcOrd="0" destOrd="0" presId="urn:microsoft.com/office/officeart/2005/8/layout/vList5"/>
    <dgm:cxn modelId="{99784F60-7D24-4C2E-A904-ADC80DE6EEC2}" srcId="{47B6DD78-3275-45E1-987B-ACBC9DC20D15}" destId="{4D314357-D611-4B32-A869-D079B20DED60}" srcOrd="0" destOrd="0" parTransId="{6E225D37-E767-43C0-A9FB-A0E17C370CC1}" sibTransId="{34E90093-8B15-4165-AA4A-C8B837FA89D3}"/>
    <dgm:cxn modelId="{42C88EF0-5A5A-49CE-9C4E-9AACAB0B20A2}" srcId="{677C4ABF-54BC-4D77-96E3-47A96DE46D05}" destId="{E406F941-4B66-47FB-AB0A-70D749860743}" srcOrd="0" destOrd="0" parTransId="{CA47D01F-F26D-4AB5-AE04-7D17F9383F55}" sibTransId="{1F9BC567-16DC-4321-8E10-2DD1FAB67152}"/>
    <dgm:cxn modelId="{E313EE7D-FAB3-4418-A7BB-164DC6A9C366}" srcId="{02BA1664-BA6A-4F93-B826-9D6BF8F4AF63}" destId="{47B6DD78-3275-45E1-987B-ACBC9DC20D15}" srcOrd="2" destOrd="0" parTransId="{6C55DDCB-22ED-47D6-AED0-F81B5FDCB0E9}" sibTransId="{751E1033-515E-4562-8539-F3A3C9DD05B8}"/>
    <dgm:cxn modelId="{956080DE-8912-43F9-ABCA-DC396C4E5EE4}" srcId="{8A3E95D6-4E41-496A-8CC1-358F8FCC6850}" destId="{048EFC7F-9E46-4D45-A411-C7896485693A}" srcOrd="1" destOrd="0" parTransId="{61F8D4CA-B87B-4B66-A6B2-88DD2606A1C1}" sibTransId="{EB8A01AE-D811-43C1-938D-4BC757EBBE51}"/>
    <dgm:cxn modelId="{ABD715E1-C49B-4724-83BB-4B37B71E417D}" type="presOf" srcId="{677C4ABF-54BC-4D77-96E3-47A96DE46D05}" destId="{C24C5303-B046-4187-96D4-F45BA8FBBC36}" srcOrd="0" destOrd="0" presId="urn:microsoft.com/office/officeart/2005/8/layout/vList5"/>
    <dgm:cxn modelId="{0CFD99B8-7624-41C3-9A88-2A7D2E761A23}" srcId="{677C4ABF-54BC-4D77-96E3-47A96DE46D05}" destId="{A4118655-788D-4D52-8DBE-94E942EB45AA}" srcOrd="1" destOrd="0" parTransId="{638C8EDC-BF1E-4D8C-9344-756C96576E71}" sibTransId="{CA431212-83D7-456F-B29F-44150AFDECFD}"/>
    <dgm:cxn modelId="{2E215073-DC76-473E-88C4-D6FE4DD00940}" type="presOf" srcId="{E406F941-4B66-47FB-AB0A-70D749860743}" destId="{5874B072-0BB8-4339-9D22-EF4274EEDEE0}" srcOrd="0" destOrd="0" presId="urn:microsoft.com/office/officeart/2005/8/layout/vList5"/>
    <dgm:cxn modelId="{255FF1A1-ECFC-4E7F-8FF5-4D37F131B5B7}" type="presOf" srcId="{7C1FE438-E0DB-4155-8C53-2C8F22A953B3}" destId="{13C715C2-DEB7-46CB-9A4A-492892F98C7D}" srcOrd="0" destOrd="1" presId="urn:microsoft.com/office/officeart/2005/8/layout/vList5"/>
    <dgm:cxn modelId="{AF3DCEDC-7FF6-4AF4-B8A1-E0A9845EDEDF}" srcId="{8A3E95D6-4E41-496A-8CC1-358F8FCC6850}" destId="{DB919467-F2E7-4579-A5C2-375CCF8F644D}" srcOrd="0" destOrd="0" parTransId="{FF0FF947-1717-4132-A46D-ACAC2F877DB1}" sibTransId="{46646285-E355-40B3-9E55-F539E0AE7EDB}"/>
    <dgm:cxn modelId="{926671CB-C79E-4F53-B7E6-F3F56F833E9F}" type="presOf" srcId="{02BA1664-BA6A-4F93-B826-9D6BF8F4AF63}" destId="{67AFB260-FE5D-4BF9-9C26-AB90DF25AEB4}" srcOrd="0" destOrd="0" presId="urn:microsoft.com/office/officeart/2005/8/layout/vList5"/>
    <dgm:cxn modelId="{852EFF5C-8A21-4876-9439-25EA14A755AC}" type="presOf" srcId="{A4118655-788D-4D52-8DBE-94E942EB45AA}" destId="{5874B072-0BB8-4339-9D22-EF4274EEDEE0}" srcOrd="0" destOrd="1" presId="urn:microsoft.com/office/officeart/2005/8/layout/vList5"/>
    <dgm:cxn modelId="{5CBB9F28-0ED2-4162-9889-966C86BDAE47}" type="presOf" srcId="{DB919467-F2E7-4579-A5C2-375CCF8F644D}" destId="{5FE97352-81B6-471F-9FF9-52756D47B3EF}" srcOrd="0" destOrd="0" presId="urn:microsoft.com/office/officeart/2005/8/layout/vList5"/>
    <dgm:cxn modelId="{4AF15F9C-5735-4E6A-ABB4-298F2479DF28}" srcId="{02BA1664-BA6A-4F93-B826-9D6BF8F4AF63}" destId="{8A3E95D6-4E41-496A-8CC1-358F8FCC6850}" srcOrd="1" destOrd="0" parTransId="{A716D917-D330-44E7-8E3E-34CBE1111EDE}" sibTransId="{92B5E07D-0A3F-4D96-9AE4-19AFB3685D08}"/>
    <dgm:cxn modelId="{3D55B0C1-CFFF-4315-A843-1DFB23B0FF20}" type="presParOf" srcId="{67AFB260-FE5D-4BF9-9C26-AB90DF25AEB4}" destId="{5A337DF1-D38A-488A-BE0B-3D9786A77B8C}" srcOrd="0" destOrd="0" presId="urn:microsoft.com/office/officeart/2005/8/layout/vList5"/>
    <dgm:cxn modelId="{D572ED3B-3558-484A-9A84-C8D690069ABD}" type="presParOf" srcId="{5A337DF1-D38A-488A-BE0B-3D9786A77B8C}" destId="{C24C5303-B046-4187-96D4-F45BA8FBBC36}" srcOrd="0" destOrd="0" presId="urn:microsoft.com/office/officeart/2005/8/layout/vList5"/>
    <dgm:cxn modelId="{3FE930AB-C531-4640-BCBA-76334CA5F84B}" type="presParOf" srcId="{5A337DF1-D38A-488A-BE0B-3D9786A77B8C}" destId="{5874B072-0BB8-4339-9D22-EF4274EEDEE0}" srcOrd="1" destOrd="0" presId="urn:microsoft.com/office/officeart/2005/8/layout/vList5"/>
    <dgm:cxn modelId="{5F69145A-0922-4B29-93B6-0DC9A37B62CC}" type="presParOf" srcId="{67AFB260-FE5D-4BF9-9C26-AB90DF25AEB4}" destId="{B47FF548-D728-4BB4-8481-51372D9CAC04}" srcOrd="1" destOrd="0" presId="urn:microsoft.com/office/officeart/2005/8/layout/vList5"/>
    <dgm:cxn modelId="{7D3F0A0D-911A-4B32-B052-D9797391FD8B}" type="presParOf" srcId="{67AFB260-FE5D-4BF9-9C26-AB90DF25AEB4}" destId="{61591C48-D1CA-4A02-B0E7-6B4B4A619782}" srcOrd="2" destOrd="0" presId="urn:microsoft.com/office/officeart/2005/8/layout/vList5"/>
    <dgm:cxn modelId="{0B3ABCD0-AB49-4CAF-A602-8D8BE067F71A}" type="presParOf" srcId="{61591C48-D1CA-4A02-B0E7-6B4B4A619782}" destId="{116093E9-53BE-4E5F-B240-379F47AF9D52}" srcOrd="0" destOrd="0" presId="urn:microsoft.com/office/officeart/2005/8/layout/vList5"/>
    <dgm:cxn modelId="{BA950DB7-B0E5-4D85-9F4B-760A44033D1D}" type="presParOf" srcId="{61591C48-D1CA-4A02-B0E7-6B4B4A619782}" destId="{5FE97352-81B6-471F-9FF9-52756D47B3EF}" srcOrd="1" destOrd="0" presId="urn:microsoft.com/office/officeart/2005/8/layout/vList5"/>
    <dgm:cxn modelId="{EF56D778-8B46-496E-A4F1-629DE8AE05C5}" type="presParOf" srcId="{67AFB260-FE5D-4BF9-9C26-AB90DF25AEB4}" destId="{279AE7DB-3ACA-4A61-B786-EB00541AEA3B}" srcOrd="3" destOrd="0" presId="urn:microsoft.com/office/officeart/2005/8/layout/vList5"/>
    <dgm:cxn modelId="{D5AD3B57-A52B-4340-BCE4-C22158EE5F4F}" type="presParOf" srcId="{67AFB260-FE5D-4BF9-9C26-AB90DF25AEB4}" destId="{B44BA838-A25B-4782-B126-267FC72B9C87}" srcOrd="4" destOrd="0" presId="urn:microsoft.com/office/officeart/2005/8/layout/vList5"/>
    <dgm:cxn modelId="{2D4132EA-137E-4B34-B3B3-347E6BA3F7DB}" type="presParOf" srcId="{B44BA838-A25B-4782-B126-267FC72B9C87}" destId="{47DFF95B-C4EB-486C-891C-D1EA58F7781B}" srcOrd="0" destOrd="0" presId="urn:microsoft.com/office/officeart/2005/8/layout/vList5"/>
    <dgm:cxn modelId="{75565212-EFED-4CAA-B1E3-5B05F2970B5E}" type="presParOf" srcId="{B44BA838-A25B-4782-B126-267FC72B9C87}" destId="{13C715C2-DEB7-46CB-9A4A-492892F98C7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60B67E-A7FE-4A8F-B725-BCE230CACC94}" type="doc">
      <dgm:prSet loTypeId="urn:microsoft.com/office/officeart/2005/8/layout/hierarchy2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9D0B5CE0-1A46-4FD9-B0E6-0681C9510755}">
      <dgm:prSet phldrT="[Text]" custT="1"/>
      <dgm:spPr/>
      <dgm:t>
        <a:bodyPr/>
        <a:lstStyle/>
        <a:p>
          <a:r>
            <a:rPr lang="id-ID" sz="2000" b="1" smtClean="0">
              <a:solidFill>
                <a:schemeClr val="tx1"/>
              </a:solidFill>
            </a:rPr>
            <a:t>Tingkat Pendapatan</a:t>
          </a:r>
          <a:endParaRPr lang="en-US" sz="2000" b="1" dirty="0">
            <a:solidFill>
              <a:schemeClr val="tx1"/>
            </a:solidFill>
          </a:endParaRPr>
        </a:p>
      </dgm:t>
    </dgm:pt>
    <dgm:pt modelId="{34415F16-A207-4C7A-9D52-8BA5AB9A3078}">
      <dgm:prSet phldrT="[Text]" custT="1"/>
      <dgm:spPr/>
      <dgm:t>
        <a:bodyPr/>
        <a:lstStyle/>
        <a:p>
          <a:r>
            <a:rPr lang="id-ID" sz="2000" b="1" smtClean="0">
              <a:solidFill>
                <a:schemeClr val="tx1"/>
              </a:solidFill>
            </a:rPr>
            <a:t>Kemajuan IPTEK</a:t>
          </a:r>
          <a:endParaRPr lang="en-US" sz="2000" b="1" dirty="0" smtClean="0">
            <a:solidFill>
              <a:schemeClr val="tx1"/>
            </a:solidFill>
          </a:endParaRPr>
        </a:p>
      </dgm:t>
    </dgm:pt>
    <dgm:pt modelId="{1210D12D-FA51-45CA-BDC2-0977937264F8}">
      <dgm:prSet phldrT="[Text]" custT="1"/>
      <dgm:spPr/>
      <dgm:t>
        <a:bodyPr/>
        <a:lstStyle/>
        <a:p>
          <a:r>
            <a:rPr lang="id-ID" sz="2000" b="1" smtClean="0">
              <a:solidFill>
                <a:schemeClr val="tx1"/>
              </a:solidFill>
            </a:rPr>
            <a:t>Lingkungan tempat tinggal</a:t>
          </a:r>
          <a:endParaRPr lang="en-US" sz="2000" b="1" dirty="0" smtClean="0">
            <a:solidFill>
              <a:schemeClr val="tx1"/>
            </a:solidFill>
          </a:endParaRPr>
        </a:p>
      </dgm:t>
    </dgm:pt>
    <dgm:pt modelId="{C3803210-7FF8-4FA7-AAF7-E8E8911FE43E}">
      <dgm:prSet phldrT="[Text]"/>
      <dgm:spPr/>
      <dgm:t>
        <a:bodyPr/>
        <a:lstStyle/>
        <a:p>
          <a:r>
            <a:rPr lang="id-ID" b="1" smtClean="0">
              <a:solidFill>
                <a:schemeClr val="tx1"/>
              </a:solidFill>
            </a:rPr>
            <a:t>Tingkat Pendidikan</a:t>
          </a:r>
          <a:endParaRPr lang="en-US" b="1" dirty="0" smtClean="0">
            <a:solidFill>
              <a:schemeClr val="tx1"/>
            </a:solidFill>
          </a:endParaRPr>
        </a:p>
      </dgm:t>
    </dgm:pt>
    <dgm:pt modelId="{58AD13A8-A4B7-40F8-8EBD-C3D1F2D68C51}">
      <dgm:prSet phldrT="[Text]"/>
      <dgm:spPr/>
      <dgm:t>
        <a:bodyPr/>
        <a:lstStyle/>
        <a:p>
          <a:r>
            <a:rPr lang="id-ID" b="1" smtClean="0">
              <a:solidFill>
                <a:schemeClr val="tx1"/>
              </a:solidFill>
            </a:rPr>
            <a:t>Jenis Kelamin</a:t>
          </a:r>
          <a:endParaRPr lang="en-US" b="1" dirty="0" smtClean="0">
            <a:solidFill>
              <a:schemeClr val="tx1"/>
            </a:solidFill>
          </a:endParaRPr>
        </a:p>
      </dgm:t>
    </dgm:pt>
    <dgm:pt modelId="{BB143BE5-C714-43E2-986E-DE3992587DA6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Faktor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Penyebab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Beragamnya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Kebutuhan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Manusia</a:t>
          </a:r>
          <a:endParaRPr lang="en-US" b="1" dirty="0">
            <a:solidFill>
              <a:schemeClr val="tx1"/>
            </a:solidFill>
          </a:endParaRPr>
        </a:p>
      </dgm:t>
    </dgm:pt>
    <dgm:pt modelId="{2C8366D4-2F2E-4128-BEC7-9DDE0E86A560}" type="sibTrans" cxnId="{54C94230-46D9-4813-B65F-237FAD3F85EC}">
      <dgm:prSet/>
      <dgm:spPr/>
      <dgm:t>
        <a:bodyPr/>
        <a:lstStyle/>
        <a:p>
          <a:endParaRPr lang="en-US"/>
        </a:p>
      </dgm:t>
    </dgm:pt>
    <dgm:pt modelId="{03F8EAEB-DE5B-4F3C-9922-C5DC067B887C}" type="parTrans" cxnId="{54C94230-46D9-4813-B65F-237FAD3F85EC}">
      <dgm:prSet/>
      <dgm:spPr/>
      <dgm:t>
        <a:bodyPr/>
        <a:lstStyle/>
        <a:p>
          <a:endParaRPr lang="en-US"/>
        </a:p>
      </dgm:t>
    </dgm:pt>
    <dgm:pt modelId="{79019E40-273E-4897-AC34-6F10ABEB396B}" type="sibTrans" cxnId="{DB67EA3E-D785-4331-BD23-5C724A70AB1D}">
      <dgm:prSet/>
      <dgm:spPr/>
      <dgm:t>
        <a:bodyPr/>
        <a:lstStyle/>
        <a:p>
          <a:endParaRPr lang="en-US"/>
        </a:p>
      </dgm:t>
    </dgm:pt>
    <dgm:pt modelId="{10F74E42-C44C-4284-A48D-758BF6587359}" type="parTrans" cxnId="{DB67EA3E-D785-4331-BD23-5C724A70AB1D}">
      <dgm:prSet/>
      <dgm:spPr/>
      <dgm:t>
        <a:bodyPr/>
        <a:lstStyle/>
        <a:p>
          <a:endParaRPr lang="en-US"/>
        </a:p>
      </dgm:t>
    </dgm:pt>
    <dgm:pt modelId="{1A8C4D7E-8621-4911-9E96-9282CDFF1AE5}" type="sibTrans" cxnId="{FA5344AB-D082-4F56-9378-25AEB858D0B2}">
      <dgm:prSet/>
      <dgm:spPr/>
      <dgm:t>
        <a:bodyPr/>
        <a:lstStyle/>
        <a:p>
          <a:endParaRPr lang="en-US"/>
        </a:p>
      </dgm:t>
    </dgm:pt>
    <dgm:pt modelId="{67EE7609-3B1A-4EE2-A360-B250142343FA}" type="parTrans" cxnId="{FA5344AB-D082-4F56-9378-25AEB858D0B2}">
      <dgm:prSet/>
      <dgm:spPr/>
      <dgm:t>
        <a:bodyPr/>
        <a:lstStyle/>
        <a:p>
          <a:endParaRPr lang="en-US"/>
        </a:p>
      </dgm:t>
    </dgm:pt>
    <dgm:pt modelId="{072818A8-C4CF-428D-B2C0-576B4E5C3183}" type="sibTrans" cxnId="{82FE3564-D9FB-4681-8246-E783AC4D0C24}">
      <dgm:prSet/>
      <dgm:spPr/>
      <dgm:t>
        <a:bodyPr/>
        <a:lstStyle/>
        <a:p>
          <a:endParaRPr lang="en-US"/>
        </a:p>
      </dgm:t>
    </dgm:pt>
    <dgm:pt modelId="{7308C791-EA1C-4C5A-B414-1E8F2BF5A537}" type="parTrans" cxnId="{82FE3564-D9FB-4681-8246-E783AC4D0C24}">
      <dgm:prSet/>
      <dgm:spPr/>
      <dgm:t>
        <a:bodyPr/>
        <a:lstStyle/>
        <a:p>
          <a:endParaRPr lang="en-US"/>
        </a:p>
      </dgm:t>
    </dgm:pt>
    <dgm:pt modelId="{541C0212-4CF5-4F85-9D4F-F69CBC25BD28}" type="sibTrans" cxnId="{79C8E3B0-61C3-42FC-ADFB-17380DBE699E}">
      <dgm:prSet/>
      <dgm:spPr/>
      <dgm:t>
        <a:bodyPr/>
        <a:lstStyle/>
        <a:p>
          <a:endParaRPr lang="en-US"/>
        </a:p>
      </dgm:t>
    </dgm:pt>
    <dgm:pt modelId="{4C116F25-1E6A-42DF-92A9-0ABD531C030A}" type="parTrans" cxnId="{79C8E3B0-61C3-42FC-ADFB-17380DBE699E}">
      <dgm:prSet/>
      <dgm:spPr/>
      <dgm:t>
        <a:bodyPr/>
        <a:lstStyle/>
        <a:p>
          <a:endParaRPr lang="en-US"/>
        </a:p>
      </dgm:t>
    </dgm:pt>
    <dgm:pt modelId="{C5C6CF99-E8C0-4939-980E-5E03E0450A78}" type="sibTrans" cxnId="{8875D0ED-B903-489B-A824-360C3551EF18}">
      <dgm:prSet/>
      <dgm:spPr/>
      <dgm:t>
        <a:bodyPr/>
        <a:lstStyle/>
        <a:p>
          <a:endParaRPr lang="en-US"/>
        </a:p>
      </dgm:t>
    </dgm:pt>
    <dgm:pt modelId="{8BD8E967-805A-46B7-A68A-819C3663DCD0}" type="parTrans" cxnId="{8875D0ED-B903-489B-A824-360C3551EF18}">
      <dgm:prSet/>
      <dgm:spPr/>
      <dgm:t>
        <a:bodyPr/>
        <a:lstStyle/>
        <a:p>
          <a:endParaRPr lang="en-US"/>
        </a:p>
      </dgm:t>
    </dgm:pt>
    <dgm:pt modelId="{BAE4C8DB-1966-43AE-856D-2CA171D65630}">
      <dgm:prSet phldrT="[Text]" custT="1"/>
      <dgm:spPr/>
      <dgm:t>
        <a:bodyPr/>
        <a:lstStyle/>
        <a:p>
          <a:r>
            <a:rPr lang="id-ID" sz="2000" b="1" smtClean="0">
              <a:solidFill>
                <a:schemeClr val="tx1"/>
              </a:solidFill>
            </a:rPr>
            <a:t>Status sosial</a:t>
          </a:r>
          <a:endParaRPr lang="en-US" sz="2000" b="1" dirty="0">
            <a:solidFill>
              <a:schemeClr val="tx1"/>
            </a:solidFill>
          </a:endParaRPr>
        </a:p>
      </dgm:t>
    </dgm:pt>
    <dgm:pt modelId="{EEDB0FDC-F3DC-4D02-B5D2-7B73D04FDC5F}" type="parTrans" cxnId="{9A1BD920-E6F9-4DE4-BD20-753B63BF47F0}">
      <dgm:prSet/>
      <dgm:spPr/>
      <dgm:t>
        <a:bodyPr/>
        <a:lstStyle/>
        <a:p>
          <a:endParaRPr lang="id-ID"/>
        </a:p>
      </dgm:t>
    </dgm:pt>
    <dgm:pt modelId="{DCCB640A-4622-4C26-9AD1-DB87BE5AE396}" type="sibTrans" cxnId="{9A1BD920-E6F9-4DE4-BD20-753B63BF47F0}">
      <dgm:prSet/>
      <dgm:spPr/>
      <dgm:t>
        <a:bodyPr/>
        <a:lstStyle/>
        <a:p>
          <a:endParaRPr lang="id-ID"/>
        </a:p>
      </dgm:t>
    </dgm:pt>
    <dgm:pt modelId="{DCD443D0-E823-40CA-A172-D79922405F47}">
      <dgm:prSet phldrT="[Text]" custT="1"/>
      <dgm:spPr/>
      <dgm:t>
        <a:bodyPr/>
        <a:lstStyle/>
        <a:p>
          <a:r>
            <a:rPr lang="id-ID" sz="2000" b="1" smtClean="0">
              <a:solidFill>
                <a:schemeClr val="tx1"/>
              </a:solidFill>
            </a:rPr>
            <a:t>Perbedaan Selera</a:t>
          </a:r>
          <a:endParaRPr lang="en-US" sz="2000" b="1" dirty="0">
            <a:solidFill>
              <a:schemeClr val="tx1"/>
            </a:solidFill>
          </a:endParaRPr>
        </a:p>
      </dgm:t>
    </dgm:pt>
    <dgm:pt modelId="{2974C687-41B1-4A71-9E78-A59A4E25C380}" type="parTrans" cxnId="{42B5EE8F-76E6-4CCE-A47B-E81876ABF6E3}">
      <dgm:prSet/>
      <dgm:spPr/>
      <dgm:t>
        <a:bodyPr/>
        <a:lstStyle/>
        <a:p>
          <a:endParaRPr lang="id-ID"/>
        </a:p>
      </dgm:t>
    </dgm:pt>
    <dgm:pt modelId="{57971303-395A-41B5-BDF1-AB08978059FC}" type="sibTrans" cxnId="{42B5EE8F-76E6-4CCE-A47B-E81876ABF6E3}">
      <dgm:prSet/>
      <dgm:spPr/>
      <dgm:t>
        <a:bodyPr/>
        <a:lstStyle/>
        <a:p>
          <a:endParaRPr lang="id-ID"/>
        </a:p>
      </dgm:t>
    </dgm:pt>
    <dgm:pt modelId="{A97EAB3E-0A43-404B-A4EF-94E006A06CF1}" type="pres">
      <dgm:prSet presAssocID="{A460B67E-A7FE-4A8F-B725-BCE230CACC9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5AB38E-3AFC-42B5-B1AB-7DD515361BCC}" type="pres">
      <dgm:prSet presAssocID="{BB143BE5-C714-43E2-986E-DE3992587DA6}" presName="root1" presStyleCnt="0"/>
      <dgm:spPr/>
    </dgm:pt>
    <dgm:pt modelId="{BF7A4887-7481-47A8-A238-AD7F415C2D0C}" type="pres">
      <dgm:prSet presAssocID="{BB143BE5-C714-43E2-986E-DE3992587DA6}" presName="LevelOneTextNode" presStyleLbl="node0" presStyleIdx="0" presStyleCnt="1" custScaleX="169101" custScaleY="2344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D33F2F-F9DF-4AED-9E09-3EA7721E29B2}" type="pres">
      <dgm:prSet presAssocID="{BB143BE5-C714-43E2-986E-DE3992587DA6}" presName="level2hierChild" presStyleCnt="0"/>
      <dgm:spPr/>
    </dgm:pt>
    <dgm:pt modelId="{910351D6-3FFC-4B39-859E-F67B39664F17}" type="pres">
      <dgm:prSet presAssocID="{8BD8E967-805A-46B7-A68A-819C3663DCD0}" presName="conn2-1" presStyleLbl="parChTrans1D2" presStyleIdx="0" presStyleCnt="7"/>
      <dgm:spPr/>
      <dgm:t>
        <a:bodyPr/>
        <a:lstStyle/>
        <a:p>
          <a:endParaRPr lang="en-US"/>
        </a:p>
      </dgm:t>
    </dgm:pt>
    <dgm:pt modelId="{E84D5A8A-5C3B-456C-ACEE-5A7BA1EBE9D6}" type="pres">
      <dgm:prSet presAssocID="{8BD8E967-805A-46B7-A68A-819C3663DCD0}" presName="connTx" presStyleLbl="parChTrans1D2" presStyleIdx="0" presStyleCnt="7"/>
      <dgm:spPr/>
      <dgm:t>
        <a:bodyPr/>
        <a:lstStyle/>
        <a:p>
          <a:endParaRPr lang="en-US"/>
        </a:p>
      </dgm:t>
    </dgm:pt>
    <dgm:pt modelId="{9258FA5E-9C16-4F01-A5F6-63F67804BC95}" type="pres">
      <dgm:prSet presAssocID="{58AD13A8-A4B7-40F8-8EBD-C3D1F2D68C51}" presName="root2" presStyleCnt="0"/>
      <dgm:spPr/>
    </dgm:pt>
    <dgm:pt modelId="{FA40EF53-F181-48F4-964C-8460F20E3E85}" type="pres">
      <dgm:prSet presAssocID="{58AD13A8-A4B7-40F8-8EBD-C3D1F2D68C51}" presName="LevelTwoTextNode" presStyleLbl="node2" presStyleIdx="0" presStyleCnt="7" custScaleX="353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1E830A-F5B4-460D-B05F-07B53DCF2AA0}" type="pres">
      <dgm:prSet presAssocID="{58AD13A8-A4B7-40F8-8EBD-C3D1F2D68C51}" presName="level3hierChild" presStyleCnt="0"/>
      <dgm:spPr/>
    </dgm:pt>
    <dgm:pt modelId="{E1CAB6C4-6132-4BF9-A00C-8878CBDB1C8B}" type="pres">
      <dgm:prSet presAssocID="{4C116F25-1E6A-42DF-92A9-0ABD531C030A}" presName="conn2-1" presStyleLbl="parChTrans1D2" presStyleIdx="1" presStyleCnt="7"/>
      <dgm:spPr/>
      <dgm:t>
        <a:bodyPr/>
        <a:lstStyle/>
        <a:p>
          <a:endParaRPr lang="en-US"/>
        </a:p>
      </dgm:t>
    </dgm:pt>
    <dgm:pt modelId="{3904ACFB-0200-47A9-98E7-A426A3AAC79A}" type="pres">
      <dgm:prSet presAssocID="{4C116F25-1E6A-42DF-92A9-0ABD531C030A}" presName="connTx" presStyleLbl="parChTrans1D2" presStyleIdx="1" presStyleCnt="7"/>
      <dgm:spPr/>
      <dgm:t>
        <a:bodyPr/>
        <a:lstStyle/>
        <a:p>
          <a:endParaRPr lang="en-US"/>
        </a:p>
      </dgm:t>
    </dgm:pt>
    <dgm:pt modelId="{E0FE5622-87EC-4054-BDC6-166DCBCD5666}" type="pres">
      <dgm:prSet presAssocID="{C3803210-7FF8-4FA7-AAF7-E8E8911FE43E}" presName="root2" presStyleCnt="0"/>
      <dgm:spPr/>
    </dgm:pt>
    <dgm:pt modelId="{0EE24BC4-C623-4AC5-8482-598B149059FE}" type="pres">
      <dgm:prSet presAssocID="{C3803210-7FF8-4FA7-AAF7-E8E8911FE43E}" presName="LevelTwoTextNode" presStyleLbl="node2" presStyleIdx="1" presStyleCnt="7" custScaleX="353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9C4907-221F-4319-A86F-DDB46EBFE1B1}" type="pres">
      <dgm:prSet presAssocID="{C3803210-7FF8-4FA7-AAF7-E8E8911FE43E}" presName="level3hierChild" presStyleCnt="0"/>
      <dgm:spPr/>
    </dgm:pt>
    <dgm:pt modelId="{9FAF9854-5D95-4980-9CB2-D12B8549F63D}" type="pres">
      <dgm:prSet presAssocID="{7308C791-EA1C-4C5A-B414-1E8F2BF5A537}" presName="conn2-1" presStyleLbl="parChTrans1D2" presStyleIdx="2" presStyleCnt="7"/>
      <dgm:spPr/>
      <dgm:t>
        <a:bodyPr/>
        <a:lstStyle/>
        <a:p>
          <a:endParaRPr lang="en-US"/>
        </a:p>
      </dgm:t>
    </dgm:pt>
    <dgm:pt modelId="{4376A80C-24B9-4DB9-BC91-EEF1B8E52516}" type="pres">
      <dgm:prSet presAssocID="{7308C791-EA1C-4C5A-B414-1E8F2BF5A537}" presName="connTx" presStyleLbl="parChTrans1D2" presStyleIdx="2" presStyleCnt="7"/>
      <dgm:spPr/>
      <dgm:t>
        <a:bodyPr/>
        <a:lstStyle/>
        <a:p>
          <a:endParaRPr lang="en-US"/>
        </a:p>
      </dgm:t>
    </dgm:pt>
    <dgm:pt modelId="{32AE8961-696E-4EB9-8303-1D5ABFDEA95D}" type="pres">
      <dgm:prSet presAssocID="{1210D12D-FA51-45CA-BDC2-0977937264F8}" presName="root2" presStyleCnt="0"/>
      <dgm:spPr/>
    </dgm:pt>
    <dgm:pt modelId="{F47FFF3D-4510-473C-B557-8C9816CEB710}" type="pres">
      <dgm:prSet presAssocID="{1210D12D-FA51-45CA-BDC2-0977937264F8}" presName="LevelTwoTextNode" presStyleLbl="node2" presStyleIdx="2" presStyleCnt="7" custScaleX="353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35B388-F088-4977-B515-EA2DF8A87368}" type="pres">
      <dgm:prSet presAssocID="{1210D12D-FA51-45CA-BDC2-0977937264F8}" presName="level3hierChild" presStyleCnt="0"/>
      <dgm:spPr/>
    </dgm:pt>
    <dgm:pt modelId="{8E85F704-0675-4038-8D64-6DDD5F8EFBD5}" type="pres">
      <dgm:prSet presAssocID="{67EE7609-3B1A-4EE2-A360-B250142343FA}" presName="conn2-1" presStyleLbl="parChTrans1D2" presStyleIdx="3" presStyleCnt="7"/>
      <dgm:spPr/>
      <dgm:t>
        <a:bodyPr/>
        <a:lstStyle/>
        <a:p>
          <a:endParaRPr lang="en-US"/>
        </a:p>
      </dgm:t>
    </dgm:pt>
    <dgm:pt modelId="{866AC8C2-AC5A-4FBA-9DFC-DEFC3175A496}" type="pres">
      <dgm:prSet presAssocID="{67EE7609-3B1A-4EE2-A360-B250142343FA}" presName="connTx" presStyleLbl="parChTrans1D2" presStyleIdx="3" presStyleCnt="7"/>
      <dgm:spPr/>
      <dgm:t>
        <a:bodyPr/>
        <a:lstStyle/>
        <a:p>
          <a:endParaRPr lang="en-US"/>
        </a:p>
      </dgm:t>
    </dgm:pt>
    <dgm:pt modelId="{8251C33E-EB22-48F5-AAB7-70B5E6363931}" type="pres">
      <dgm:prSet presAssocID="{34415F16-A207-4C7A-9D52-8BA5AB9A3078}" presName="root2" presStyleCnt="0"/>
      <dgm:spPr/>
    </dgm:pt>
    <dgm:pt modelId="{ACAC6FD1-0D56-4817-98F5-6643A64B514F}" type="pres">
      <dgm:prSet presAssocID="{34415F16-A207-4C7A-9D52-8BA5AB9A3078}" presName="LevelTwoTextNode" presStyleLbl="node2" presStyleIdx="3" presStyleCnt="7" custScaleX="353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82BFE-FEAD-4288-BAF8-2E2C5483FFBB}" type="pres">
      <dgm:prSet presAssocID="{34415F16-A207-4C7A-9D52-8BA5AB9A3078}" presName="level3hierChild" presStyleCnt="0"/>
      <dgm:spPr/>
    </dgm:pt>
    <dgm:pt modelId="{0F9919D0-7867-414A-8067-C22FBEE37E46}" type="pres">
      <dgm:prSet presAssocID="{10F74E42-C44C-4284-A48D-758BF6587359}" presName="conn2-1" presStyleLbl="parChTrans1D2" presStyleIdx="4" presStyleCnt="7"/>
      <dgm:spPr/>
      <dgm:t>
        <a:bodyPr/>
        <a:lstStyle/>
        <a:p>
          <a:endParaRPr lang="en-US"/>
        </a:p>
      </dgm:t>
    </dgm:pt>
    <dgm:pt modelId="{091D06B8-E789-48AB-AAF9-B18D3C6B8644}" type="pres">
      <dgm:prSet presAssocID="{10F74E42-C44C-4284-A48D-758BF6587359}" presName="connTx" presStyleLbl="parChTrans1D2" presStyleIdx="4" presStyleCnt="7"/>
      <dgm:spPr/>
      <dgm:t>
        <a:bodyPr/>
        <a:lstStyle/>
        <a:p>
          <a:endParaRPr lang="en-US"/>
        </a:p>
      </dgm:t>
    </dgm:pt>
    <dgm:pt modelId="{D540D9A0-22D6-4E05-9D00-92C471F87334}" type="pres">
      <dgm:prSet presAssocID="{9D0B5CE0-1A46-4FD9-B0E6-0681C9510755}" presName="root2" presStyleCnt="0"/>
      <dgm:spPr/>
    </dgm:pt>
    <dgm:pt modelId="{35646C20-FB6C-4E51-8941-1367A60D7ABC}" type="pres">
      <dgm:prSet presAssocID="{9D0B5CE0-1A46-4FD9-B0E6-0681C9510755}" presName="LevelTwoTextNode" presStyleLbl="node2" presStyleIdx="4" presStyleCnt="7" custScaleX="353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A28C79-33AB-41C3-8AC3-F72F7440210D}" type="pres">
      <dgm:prSet presAssocID="{9D0B5CE0-1A46-4FD9-B0E6-0681C9510755}" presName="level3hierChild" presStyleCnt="0"/>
      <dgm:spPr/>
    </dgm:pt>
    <dgm:pt modelId="{9CB29AA8-B644-47D0-AB71-9821D76DFCC1}" type="pres">
      <dgm:prSet presAssocID="{EEDB0FDC-F3DC-4D02-B5D2-7B73D04FDC5F}" presName="conn2-1" presStyleLbl="parChTrans1D2" presStyleIdx="5" presStyleCnt="7"/>
      <dgm:spPr/>
      <dgm:t>
        <a:bodyPr/>
        <a:lstStyle/>
        <a:p>
          <a:endParaRPr lang="id-ID"/>
        </a:p>
      </dgm:t>
    </dgm:pt>
    <dgm:pt modelId="{E344B8C6-DB18-49C7-897E-3CF5630AFBDC}" type="pres">
      <dgm:prSet presAssocID="{EEDB0FDC-F3DC-4D02-B5D2-7B73D04FDC5F}" presName="connTx" presStyleLbl="parChTrans1D2" presStyleIdx="5" presStyleCnt="7"/>
      <dgm:spPr/>
      <dgm:t>
        <a:bodyPr/>
        <a:lstStyle/>
        <a:p>
          <a:endParaRPr lang="id-ID"/>
        </a:p>
      </dgm:t>
    </dgm:pt>
    <dgm:pt modelId="{4A493577-6C3A-4C46-9916-6D8388B59029}" type="pres">
      <dgm:prSet presAssocID="{BAE4C8DB-1966-43AE-856D-2CA171D65630}" presName="root2" presStyleCnt="0"/>
      <dgm:spPr/>
    </dgm:pt>
    <dgm:pt modelId="{F978E86E-471E-494D-A4D2-F0D96A60B51A}" type="pres">
      <dgm:prSet presAssocID="{BAE4C8DB-1966-43AE-856D-2CA171D65630}" presName="LevelTwoTextNode" presStyleLbl="node2" presStyleIdx="5" presStyleCnt="7" custScaleX="363737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C4A7CCB-18B3-48F2-865C-000EF49A904F}" type="pres">
      <dgm:prSet presAssocID="{BAE4C8DB-1966-43AE-856D-2CA171D65630}" presName="level3hierChild" presStyleCnt="0"/>
      <dgm:spPr/>
    </dgm:pt>
    <dgm:pt modelId="{2AAC775E-F547-4351-86FB-ABF84E7C05AB}" type="pres">
      <dgm:prSet presAssocID="{2974C687-41B1-4A71-9E78-A59A4E25C380}" presName="conn2-1" presStyleLbl="parChTrans1D2" presStyleIdx="6" presStyleCnt="7"/>
      <dgm:spPr/>
      <dgm:t>
        <a:bodyPr/>
        <a:lstStyle/>
        <a:p>
          <a:endParaRPr lang="id-ID"/>
        </a:p>
      </dgm:t>
    </dgm:pt>
    <dgm:pt modelId="{260656B0-232C-4C65-B2CB-8FFEC290EE4C}" type="pres">
      <dgm:prSet presAssocID="{2974C687-41B1-4A71-9E78-A59A4E25C380}" presName="connTx" presStyleLbl="parChTrans1D2" presStyleIdx="6" presStyleCnt="7"/>
      <dgm:spPr/>
      <dgm:t>
        <a:bodyPr/>
        <a:lstStyle/>
        <a:p>
          <a:endParaRPr lang="id-ID"/>
        </a:p>
      </dgm:t>
    </dgm:pt>
    <dgm:pt modelId="{F9BEBBB2-B1BD-4482-998D-B7A8084E78AA}" type="pres">
      <dgm:prSet presAssocID="{DCD443D0-E823-40CA-A172-D79922405F47}" presName="root2" presStyleCnt="0"/>
      <dgm:spPr/>
    </dgm:pt>
    <dgm:pt modelId="{79A49346-F3F1-499D-843C-A9512946AE5F}" type="pres">
      <dgm:prSet presAssocID="{DCD443D0-E823-40CA-A172-D79922405F47}" presName="LevelTwoTextNode" presStyleLbl="node2" presStyleIdx="6" presStyleCnt="7" custScaleX="373566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42356EA-7829-4F50-B499-7ACF2D7A4570}" type="pres">
      <dgm:prSet presAssocID="{DCD443D0-E823-40CA-A172-D79922405F47}" presName="level3hierChild" presStyleCnt="0"/>
      <dgm:spPr/>
    </dgm:pt>
  </dgm:ptLst>
  <dgm:cxnLst>
    <dgm:cxn modelId="{FB197E7F-E413-43DB-A3CB-728050B55CF9}" type="presOf" srcId="{8BD8E967-805A-46B7-A68A-819C3663DCD0}" destId="{E84D5A8A-5C3B-456C-ACEE-5A7BA1EBE9D6}" srcOrd="1" destOrd="0" presId="urn:microsoft.com/office/officeart/2005/8/layout/hierarchy2"/>
    <dgm:cxn modelId="{552D7FFE-38DD-4985-8752-DB1FAA70BB13}" type="presOf" srcId="{2974C687-41B1-4A71-9E78-A59A4E25C380}" destId="{260656B0-232C-4C65-B2CB-8FFEC290EE4C}" srcOrd="1" destOrd="0" presId="urn:microsoft.com/office/officeart/2005/8/layout/hierarchy2"/>
    <dgm:cxn modelId="{743E9DAF-78F8-46EB-B9C5-0F59126715DA}" type="presOf" srcId="{9D0B5CE0-1A46-4FD9-B0E6-0681C9510755}" destId="{35646C20-FB6C-4E51-8941-1367A60D7ABC}" srcOrd="0" destOrd="0" presId="urn:microsoft.com/office/officeart/2005/8/layout/hierarchy2"/>
    <dgm:cxn modelId="{5407E660-2C2D-404F-A4F9-48309C25A1F7}" type="presOf" srcId="{10F74E42-C44C-4284-A48D-758BF6587359}" destId="{0F9919D0-7867-414A-8067-C22FBEE37E46}" srcOrd="0" destOrd="0" presId="urn:microsoft.com/office/officeart/2005/8/layout/hierarchy2"/>
    <dgm:cxn modelId="{5B14EF8A-8AF6-4469-A95D-6DB401769BEF}" type="presOf" srcId="{10F74E42-C44C-4284-A48D-758BF6587359}" destId="{091D06B8-E789-48AB-AAF9-B18D3C6B8644}" srcOrd="1" destOrd="0" presId="urn:microsoft.com/office/officeart/2005/8/layout/hierarchy2"/>
    <dgm:cxn modelId="{432BBE19-E795-4B1F-AF20-7402BF2305C6}" type="presOf" srcId="{EEDB0FDC-F3DC-4D02-B5D2-7B73D04FDC5F}" destId="{E344B8C6-DB18-49C7-897E-3CF5630AFBDC}" srcOrd="1" destOrd="0" presId="urn:microsoft.com/office/officeart/2005/8/layout/hierarchy2"/>
    <dgm:cxn modelId="{0E74B072-C8FC-411D-B708-A98BDBB575BC}" type="presOf" srcId="{7308C791-EA1C-4C5A-B414-1E8F2BF5A537}" destId="{4376A80C-24B9-4DB9-BC91-EEF1B8E52516}" srcOrd="1" destOrd="0" presId="urn:microsoft.com/office/officeart/2005/8/layout/hierarchy2"/>
    <dgm:cxn modelId="{3231C8A3-C7E9-47A8-8735-ADAA37CEE3C7}" type="presOf" srcId="{34415F16-A207-4C7A-9D52-8BA5AB9A3078}" destId="{ACAC6FD1-0D56-4817-98F5-6643A64B514F}" srcOrd="0" destOrd="0" presId="urn:microsoft.com/office/officeart/2005/8/layout/hierarchy2"/>
    <dgm:cxn modelId="{FA5344AB-D082-4F56-9378-25AEB858D0B2}" srcId="{BB143BE5-C714-43E2-986E-DE3992587DA6}" destId="{34415F16-A207-4C7A-9D52-8BA5AB9A3078}" srcOrd="3" destOrd="0" parTransId="{67EE7609-3B1A-4EE2-A360-B250142343FA}" sibTransId="{1A8C4D7E-8621-4911-9E96-9282CDFF1AE5}"/>
    <dgm:cxn modelId="{3AC4480F-68B3-4976-9F53-B83D9A6EB2CC}" type="presOf" srcId="{BB143BE5-C714-43E2-986E-DE3992587DA6}" destId="{BF7A4887-7481-47A8-A238-AD7F415C2D0C}" srcOrd="0" destOrd="0" presId="urn:microsoft.com/office/officeart/2005/8/layout/hierarchy2"/>
    <dgm:cxn modelId="{DA7B819E-23E5-4FF3-9ABD-58BBA70EEAAB}" type="presOf" srcId="{C3803210-7FF8-4FA7-AAF7-E8E8911FE43E}" destId="{0EE24BC4-C623-4AC5-8482-598B149059FE}" srcOrd="0" destOrd="0" presId="urn:microsoft.com/office/officeart/2005/8/layout/hierarchy2"/>
    <dgm:cxn modelId="{DB67EA3E-D785-4331-BD23-5C724A70AB1D}" srcId="{BB143BE5-C714-43E2-986E-DE3992587DA6}" destId="{9D0B5CE0-1A46-4FD9-B0E6-0681C9510755}" srcOrd="4" destOrd="0" parTransId="{10F74E42-C44C-4284-A48D-758BF6587359}" sibTransId="{79019E40-273E-4897-AC34-6F10ABEB396B}"/>
    <dgm:cxn modelId="{54C94230-46D9-4813-B65F-237FAD3F85EC}" srcId="{A460B67E-A7FE-4A8F-B725-BCE230CACC94}" destId="{BB143BE5-C714-43E2-986E-DE3992587DA6}" srcOrd="0" destOrd="0" parTransId="{03F8EAEB-DE5B-4F3C-9922-C5DC067B887C}" sibTransId="{2C8366D4-2F2E-4128-BEC7-9DDE0E86A560}"/>
    <dgm:cxn modelId="{78BB037F-AEC3-4378-9684-44FB7968EABF}" type="presOf" srcId="{EEDB0FDC-F3DC-4D02-B5D2-7B73D04FDC5F}" destId="{9CB29AA8-B644-47D0-AB71-9821D76DFCC1}" srcOrd="0" destOrd="0" presId="urn:microsoft.com/office/officeart/2005/8/layout/hierarchy2"/>
    <dgm:cxn modelId="{39DAA9CB-3FA2-48FD-A373-9E9F52F2A630}" type="presOf" srcId="{DCD443D0-E823-40CA-A172-D79922405F47}" destId="{79A49346-F3F1-499D-843C-A9512946AE5F}" srcOrd="0" destOrd="0" presId="urn:microsoft.com/office/officeart/2005/8/layout/hierarchy2"/>
    <dgm:cxn modelId="{82FE3564-D9FB-4681-8246-E783AC4D0C24}" srcId="{BB143BE5-C714-43E2-986E-DE3992587DA6}" destId="{1210D12D-FA51-45CA-BDC2-0977937264F8}" srcOrd="2" destOrd="0" parTransId="{7308C791-EA1C-4C5A-B414-1E8F2BF5A537}" sibTransId="{072818A8-C4CF-428D-B2C0-576B4E5C3183}"/>
    <dgm:cxn modelId="{8875D0ED-B903-489B-A824-360C3551EF18}" srcId="{BB143BE5-C714-43E2-986E-DE3992587DA6}" destId="{58AD13A8-A4B7-40F8-8EBD-C3D1F2D68C51}" srcOrd="0" destOrd="0" parTransId="{8BD8E967-805A-46B7-A68A-819C3663DCD0}" sibTransId="{C5C6CF99-E8C0-4939-980E-5E03E0450A78}"/>
    <dgm:cxn modelId="{EB1160DD-DA0A-48F6-A139-DEF60935CDE7}" type="presOf" srcId="{58AD13A8-A4B7-40F8-8EBD-C3D1F2D68C51}" destId="{FA40EF53-F181-48F4-964C-8460F20E3E85}" srcOrd="0" destOrd="0" presId="urn:microsoft.com/office/officeart/2005/8/layout/hierarchy2"/>
    <dgm:cxn modelId="{6B2AADFB-6372-4D11-8752-2286E5A4F35B}" type="presOf" srcId="{67EE7609-3B1A-4EE2-A360-B250142343FA}" destId="{866AC8C2-AC5A-4FBA-9DFC-DEFC3175A496}" srcOrd="1" destOrd="0" presId="urn:microsoft.com/office/officeart/2005/8/layout/hierarchy2"/>
    <dgm:cxn modelId="{79C8E3B0-61C3-42FC-ADFB-17380DBE699E}" srcId="{BB143BE5-C714-43E2-986E-DE3992587DA6}" destId="{C3803210-7FF8-4FA7-AAF7-E8E8911FE43E}" srcOrd="1" destOrd="0" parTransId="{4C116F25-1E6A-42DF-92A9-0ABD531C030A}" sibTransId="{541C0212-4CF5-4F85-9D4F-F69CBC25BD28}"/>
    <dgm:cxn modelId="{A498B451-3AD4-4FE9-A3C6-F2D34E8AF520}" type="presOf" srcId="{2974C687-41B1-4A71-9E78-A59A4E25C380}" destId="{2AAC775E-F547-4351-86FB-ABF84E7C05AB}" srcOrd="0" destOrd="0" presId="urn:microsoft.com/office/officeart/2005/8/layout/hierarchy2"/>
    <dgm:cxn modelId="{1AD59C24-008C-480B-BA0E-9BC385537C9F}" type="presOf" srcId="{7308C791-EA1C-4C5A-B414-1E8F2BF5A537}" destId="{9FAF9854-5D95-4980-9CB2-D12B8549F63D}" srcOrd="0" destOrd="0" presId="urn:microsoft.com/office/officeart/2005/8/layout/hierarchy2"/>
    <dgm:cxn modelId="{07FFF69A-4AC5-499A-A86E-716C1E94212B}" type="presOf" srcId="{A460B67E-A7FE-4A8F-B725-BCE230CACC94}" destId="{A97EAB3E-0A43-404B-A4EF-94E006A06CF1}" srcOrd="0" destOrd="0" presId="urn:microsoft.com/office/officeart/2005/8/layout/hierarchy2"/>
    <dgm:cxn modelId="{91FAF0A3-FAD0-451B-860A-749D6588A3B8}" type="presOf" srcId="{BAE4C8DB-1966-43AE-856D-2CA171D65630}" destId="{F978E86E-471E-494D-A4D2-F0D96A60B51A}" srcOrd="0" destOrd="0" presId="urn:microsoft.com/office/officeart/2005/8/layout/hierarchy2"/>
    <dgm:cxn modelId="{ECCC7E17-43D0-41C2-9374-C8B07DD66202}" type="presOf" srcId="{4C116F25-1E6A-42DF-92A9-0ABD531C030A}" destId="{E1CAB6C4-6132-4BF9-A00C-8878CBDB1C8B}" srcOrd="0" destOrd="0" presId="urn:microsoft.com/office/officeart/2005/8/layout/hierarchy2"/>
    <dgm:cxn modelId="{42B5EE8F-76E6-4CCE-A47B-E81876ABF6E3}" srcId="{BB143BE5-C714-43E2-986E-DE3992587DA6}" destId="{DCD443D0-E823-40CA-A172-D79922405F47}" srcOrd="6" destOrd="0" parTransId="{2974C687-41B1-4A71-9E78-A59A4E25C380}" sibTransId="{57971303-395A-41B5-BDF1-AB08978059FC}"/>
    <dgm:cxn modelId="{D3A9D093-C4C1-4320-867F-3526A9E3FB5C}" type="presOf" srcId="{8BD8E967-805A-46B7-A68A-819C3663DCD0}" destId="{910351D6-3FFC-4B39-859E-F67B39664F17}" srcOrd="0" destOrd="0" presId="urn:microsoft.com/office/officeart/2005/8/layout/hierarchy2"/>
    <dgm:cxn modelId="{9A1BD920-E6F9-4DE4-BD20-753B63BF47F0}" srcId="{BB143BE5-C714-43E2-986E-DE3992587DA6}" destId="{BAE4C8DB-1966-43AE-856D-2CA171D65630}" srcOrd="5" destOrd="0" parTransId="{EEDB0FDC-F3DC-4D02-B5D2-7B73D04FDC5F}" sibTransId="{DCCB640A-4622-4C26-9AD1-DB87BE5AE396}"/>
    <dgm:cxn modelId="{9D588602-AA95-421B-833B-39E252D127F4}" type="presOf" srcId="{67EE7609-3B1A-4EE2-A360-B250142343FA}" destId="{8E85F704-0675-4038-8D64-6DDD5F8EFBD5}" srcOrd="0" destOrd="0" presId="urn:microsoft.com/office/officeart/2005/8/layout/hierarchy2"/>
    <dgm:cxn modelId="{1AAA7691-D201-4EAC-93D2-AF7267A89013}" type="presOf" srcId="{1210D12D-FA51-45CA-BDC2-0977937264F8}" destId="{F47FFF3D-4510-473C-B557-8C9816CEB710}" srcOrd="0" destOrd="0" presId="urn:microsoft.com/office/officeart/2005/8/layout/hierarchy2"/>
    <dgm:cxn modelId="{522C0E29-B687-4C6F-AD3F-0F6C8B174302}" type="presOf" srcId="{4C116F25-1E6A-42DF-92A9-0ABD531C030A}" destId="{3904ACFB-0200-47A9-98E7-A426A3AAC79A}" srcOrd="1" destOrd="0" presId="urn:microsoft.com/office/officeart/2005/8/layout/hierarchy2"/>
    <dgm:cxn modelId="{C1D5500A-C7B0-4624-AED7-762E94853D3E}" type="presParOf" srcId="{A97EAB3E-0A43-404B-A4EF-94E006A06CF1}" destId="{B55AB38E-3AFC-42B5-B1AB-7DD515361BCC}" srcOrd="0" destOrd="0" presId="urn:microsoft.com/office/officeart/2005/8/layout/hierarchy2"/>
    <dgm:cxn modelId="{CCF62DEC-049D-4B72-B2BA-E77D926C3188}" type="presParOf" srcId="{B55AB38E-3AFC-42B5-B1AB-7DD515361BCC}" destId="{BF7A4887-7481-47A8-A238-AD7F415C2D0C}" srcOrd="0" destOrd="0" presId="urn:microsoft.com/office/officeart/2005/8/layout/hierarchy2"/>
    <dgm:cxn modelId="{8D84080B-1526-4AEF-9768-CCF1F574F7F1}" type="presParOf" srcId="{B55AB38E-3AFC-42B5-B1AB-7DD515361BCC}" destId="{F0D33F2F-F9DF-4AED-9E09-3EA7721E29B2}" srcOrd="1" destOrd="0" presId="urn:microsoft.com/office/officeart/2005/8/layout/hierarchy2"/>
    <dgm:cxn modelId="{A81E73C5-FF97-499C-A3BA-BD53F4091D78}" type="presParOf" srcId="{F0D33F2F-F9DF-4AED-9E09-3EA7721E29B2}" destId="{910351D6-3FFC-4B39-859E-F67B39664F17}" srcOrd="0" destOrd="0" presId="urn:microsoft.com/office/officeart/2005/8/layout/hierarchy2"/>
    <dgm:cxn modelId="{91351804-5AF9-4D2E-B33B-5EED50081EDB}" type="presParOf" srcId="{910351D6-3FFC-4B39-859E-F67B39664F17}" destId="{E84D5A8A-5C3B-456C-ACEE-5A7BA1EBE9D6}" srcOrd="0" destOrd="0" presId="urn:microsoft.com/office/officeart/2005/8/layout/hierarchy2"/>
    <dgm:cxn modelId="{7D2407D4-458E-492C-AC01-D686309484C6}" type="presParOf" srcId="{F0D33F2F-F9DF-4AED-9E09-3EA7721E29B2}" destId="{9258FA5E-9C16-4F01-A5F6-63F67804BC95}" srcOrd="1" destOrd="0" presId="urn:microsoft.com/office/officeart/2005/8/layout/hierarchy2"/>
    <dgm:cxn modelId="{77C9826D-845C-4C0E-89FD-12C1B9528DE1}" type="presParOf" srcId="{9258FA5E-9C16-4F01-A5F6-63F67804BC95}" destId="{FA40EF53-F181-48F4-964C-8460F20E3E85}" srcOrd="0" destOrd="0" presId="urn:microsoft.com/office/officeart/2005/8/layout/hierarchy2"/>
    <dgm:cxn modelId="{78E36C9A-B15D-4401-94BD-B2AAAA3A800D}" type="presParOf" srcId="{9258FA5E-9C16-4F01-A5F6-63F67804BC95}" destId="{AC1E830A-F5B4-460D-B05F-07B53DCF2AA0}" srcOrd="1" destOrd="0" presId="urn:microsoft.com/office/officeart/2005/8/layout/hierarchy2"/>
    <dgm:cxn modelId="{89690027-BC0B-4E32-A6DB-667255653E2E}" type="presParOf" srcId="{F0D33F2F-F9DF-4AED-9E09-3EA7721E29B2}" destId="{E1CAB6C4-6132-4BF9-A00C-8878CBDB1C8B}" srcOrd="2" destOrd="0" presId="urn:microsoft.com/office/officeart/2005/8/layout/hierarchy2"/>
    <dgm:cxn modelId="{97C103D2-B01A-4AF6-927C-A112F5DB3CC5}" type="presParOf" srcId="{E1CAB6C4-6132-4BF9-A00C-8878CBDB1C8B}" destId="{3904ACFB-0200-47A9-98E7-A426A3AAC79A}" srcOrd="0" destOrd="0" presId="urn:microsoft.com/office/officeart/2005/8/layout/hierarchy2"/>
    <dgm:cxn modelId="{2E316242-28A6-494B-AA99-0718509D6F5D}" type="presParOf" srcId="{F0D33F2F-F9DF-4AED-9E09-3EA7721E29B2}" destId="{E0FE5622-87EC-4054-BDC6-166DCBCD5666}" srcOrd="3" destOrd="0" presId="urn:microsoft.com/office/officeart/2005/8/layout/hierarchy2"/>
    <dgm:cxn modelId="{848A3F4E-AC05-47A3-AB2B-A7F5978D5928}" type="presParOf" srcId="{E0FE5622-87EC-4054-BDC6-166DCBCD5666}" destId="{0EE24BC4-C623-4AC5-8482-598B149059FE}" srcOrd="0" destOrd="0" presId="urn:microsoft.com/office/officeart/2005/8/layout/hierarchy2"/>
    <dgm:cxn modelId="{B384E375-EDC7-4910-8EA4-082145DD5E80}" type="presParOf" srcId="{E0FE5622-87EC-4054-BDC6-166DCBCD5666}" destId="{C79C4907-221F-4319-A86F-DDB46EBFE1B1}" srcOrd="1" destOrd="0" presId="urn:microsoft.com/office/officeart/2005/8/layout/hierarchy2"/>
    <dgm:cxn modelId="{BF7BFFF5-1BDE-433B-8F78-824D2C9A6287}" type="presParOf" srcId="{F0D33F2F-F9DF-4AED-9E09-3EA7721E29B2}" destId="{9FAF9854-5D95-4980-9CB2-D12B8549F63D}" srcOrd="4" destOrd="0" presId="urn:microsoft.com/office/officeart/2005/8/layout/hierarchy2"/>
    <dgm:cxn modelId="{F7D5A9A7-3959-482B-B851-7124BE00EE95}" type="presParOf" srcId="{9FAF9854-5D95-4980-9CB2-D12B8549F63D}" destId="{4376A80C-24B9-4DB9-BC91-EEF1B8E52516}" srcOrd="0" destOrd="0" presId="urn:microsoft.com/office/officeart/2005/8/layout/hierarchy2"/>
    <dgm:cxn modelId="{8F4F9FC6-34E5-46D3-A9CA-8BA39915BF92}" type="presParOf" srcId="{F0D33F2F-F9DF-4AED-9E09-3EA7721E29B2}" destId="{32AE8961-696E-4EB9-8303-1D5ABFDEA95D}" srcOrd="5" destOrd="0" presId="urn:microsoft.com/office/officeart/2005/8/layout/hierarchy2"/>
    <dgm:cxn modelId="{5C18634E-157F-4C0C-994E-091C625A89E6}" type="presParOf" srcId="{32AE8961-696E-4EB9-8303-1D5ABFDEA95D}" destId="{F47FFF3D-4510-473C-B557-8C9816CEB710}" srcOrd="0" destOrd="0" presId="urn:microsoft.com/office/officeart/2005/8/layout/hierarchy2"/>
    <dgm:cxn modelId="{10472B1A-3CB1-442B-9BB4-5A644FB6BA8E}" type="presParOf" srcId="{32AE8961-696E-4EB9-8303-1D5ABFDEA95D}" destId="{3735B388-F088-4977-B515-EA2DF8A87368}" srcOrd="1" destOrd="0" presId="urn:microsoft.com/office/officeart/2005/8/layout/hierarchy2"/>
    <dgm:cxn modelId="{661131A2-A295-4360-B6E1-52140F0B4DD7}" type="presParOf" srcId="{F0D33F2F-F9DF-4AED-9E09-3EA7721E29B2}" destId="{8E85F704-0675-4038-8D64-6DDD5F8EFBD5}" srcOrd="6" destOrd="0" presId="urn:microsoft.com/office/officeart/2005/8/layout/hierarchy2"/>
    <dgm:cxn modelId="{95ED717F-5703-496A-9C1D-8FC6EC5DE591}" type="presParOf" srcId="{8E85F704-0675-4038-8D64-6DDD5F8EFBD5}" destId="{866AC8C2-AC5A-4FBA-9DFC-DEFC3175A496}" srcOrd="0" destOrd="0" presId="urn:microsoft.com/office/officeart/2005/8/layout/hierarchy2"/>
    <dgm:cxn modelId="{B28DDD1C-0583-4B0E-AA8C-CBD8DE195D31}" type="presParOf" srcId="{F0D33F2F-F9DF-4AED-9E09-3EA7721E29B2}" destId="{8251C33E-EB22-48F5-AAB7-70B5E6363931}" srcOrd="7" destOrd="0" presId="urn:microsoft.com/office/officeart/2005/8/layout/hierarchy2"/>
    <dgm:cxn modelId="{C0A99982-C4FF-4164-ABD6-9046974CED39}" type="presParOf" srcId="{8251C33E-EB22-48F5-AAB7-70B5E6363931}" destId="{ACAC6FD1-0D56-4817-98F5-6643A64B514F}" srcOrd="0" destOrd="0" presId="urn:microsoft.com/office/officeart/2005/8/layout/hierarchy2"/>
    <dgm:cxn modelId="{B616912C-343F-45BF-9B2C-3F92A32E9EBB}" type="presParOf" srcId="{8251C33E-EB22-48F5-AAB7-70B5E6363931}" destId="{58A82BFE-FEAD-4288-BAF8-2E2C5483FFBB}" srcOrd="1" destOrd="0" presId="urn:microsoft.com/office/officeart/2005/8/layout/hierarchy2"/>
    <dgm:cxn modelId="{FDC238F8-D093-48A5-BBBE-CFDE5BC2B939}" type="presParOf" srcId="{F0D33F2F-F9DF-4AED-9E09-3EA7721E29B2}" destId="{0F9919D0-7867-414A-8067-C22FBEE37E46}" srcOrd="8" destOrd="0" presId="urn:microsoft.com/office/officeart/2005/8/layout/hierarchy2"/>
    <dgm:cxn modelId="{71E217DF-24B5-4E9D-9127-B601106CA078}" type="presParOf" srcId="{0F9919D0-7867-414A-8067-C22FBEE37E46}" destId="{091D06B8-E789-48AB-AAF9-B18D3C6B8644}" srcOrd="0" destOrd="0" presId="urn:microsoft.com/office/officeart/2005/8/layout/hierarchy2"/>
    <dgm:cxn modelId="{12FAA6F7-55C7-4543-958D-67E5F01F4895}" type="presParOf" srcId="{F0D33F2F-F9DF-4AED-9E09-3EA7721E29B2}" destId="{D540D9A0-22D6-4E05-9D00-92C471F87334}" srcOrd="9" destOrd="0" presId="urn:microsoft.com/office/officeart/2005/8/layout/hierarchy2"/>
    <dgm:cxn modelId="{D205A7DF-C99F-4D74-93BD-5991ED11867A}" type="presParOf" srcId="{D540D9A0-22D6-4E05-9D00-92C471F87334}" destId="{35646C20-FB6C-4E51-8941-1367A60D7ABC}" srcOrd="0" destOrd="0" presId="urn:microsoft.com/office/officeart/2005/8/layout/hierarchy2"/>
    <dgm:cxn modelId="{E7BD734A-04F6-4091-9353-BD0121D1BA3A}" type="presParOf" srcId="{D540D9A0-22D6-4E05-9D00-92C471F87334}" destId="{5DA28C79-33AB-41C3-8AC3-F72F7440210D}" srcOrd="1" destOrd="0" presId="urn:microsoft.com/office/officeart/2005/8/layout/hierarchy2"/>
    <dgm:cxn modelId="{ED4C7F46-8743-4628-8E58-9A2279B711F7}" type="presParOf" srcId="{F0D33F2F-F9DF-4AED-9E09-3EA7721E29B2}" destId="{9CB29AA8-B644-47D0-AB71-9821D76DFCC1}" srcOrd="10" destOrd="0" presId="urn:microsoft.com/office/officeart/2005/8/layout/hierarchy2"/>
    <dgm:cxn modelId="{AB983C53-E2B5-47A1-BA13-689B312E4FAF}" type="presParOf" srcId="{9CB29AA8-B644-47D0-AB71-9821D76DFCC1}" destId="{E344B8C6-DB18-49C7-897E-3CF5630AFBDC}" srcOrd="0" destOrd="0" presId="urn:microsoft.com/office/officeart/2005/8/layout/hierarchy2"/>
    <dgm:cxn modelId="{E9A9319E-9F3D-4843-93F9-DBEE77D1F993}" type="presParOf" srcId="{F0D33F2F-F9DF-4AED-9E09-3EA7721E29B2}" destId="{4A493577-6C3A-4C46-9916-6D8388B59029}" srcOrd="11" destOrd="0" presId="urn:microsoft.com/office/officeart/2005/8/layout/hierarchy2"/>
    <dgm:cxn modelId="{D26279B2-F7A3-4A7A-A6F6-7079D51BC921}" type="presParOf" srcId="{4A493577-6C3A-4C46-9916-6D8388B59029}" destId="{F978E86E-471E-494D-A4D2-F0D96A60B51A}" srcOrd="0" destOrd="0" presId="urn:microsoft.com/office/officeart/2005/8/layout/hierarchy2"/>
    <dgm:cxn modelId="{7BD63821-44ED-4DD2-B464-02B23176FF30}" type="presParOf" srcId="{4A493577-6C3A-4C46-9916-6D8388B59029}" destId="{9C4A7CCB-18B3-48F2-865C-000EF49A904F}" srcOrd="1" destOrd="0" presId="urn:microsoft.com/office/officeart/2005/8/layout/hierarchy2"/>
    <dgm:cxn modelId="{C5F47D56-72CB-47F0-AB09-59FAED4BA338}" type="presParOf" srcId="{F0D33F2F-F9DF-4AED-9E09-3EA7721E29B2}" destId="{2AAC775E-F547-4351-86FB-ABF84E7C05AB}" srcOrd="12" destOrd="0" presId="urn:microsoft.com/office/officeart/2005/8/layout/hierarchy2"/>
    <dgm:cxn modelId="{58E07DD8-42C4-4ED3-BEE5-BE013B90A57A}" type="presParOf" srcId="{2AAC775E-F547-4351-86FB-ABF84E7C05AB}" destId="{260656B0-232C-4C65-B2CB-8FFEC290EE4C}" srcOrd="0" destOrd="0" presId="urn:microsoft.com/office/officeart/2005/8/layout/hierarchy2"/>
    <dgm:cxn modelId="{84E3A4E0-5856-429C-BC30-BA4F1B04D941}" type="presParOf" srcId="{F0D33F2F-F9DF-4AED-9E09-3EA7721E29B2}" destId="{F9BEBBB2-B1BD-4482-998D-B7A8084E78AA}" srcOrd="13" destOrd="0" presId="urn:microsoft.com/office/officeart/2005/8/layout/hierarchy2"/>
    <dgm:cxn modelId="{D0E8E2AB-7F71-40F2-AB43-D832499600F9}" type="presParOf" srcId="{F9BEBBB2-B1BD-4482-998D-B7A8084E78AA}" destId="{79A49346-F3F1-499D-843C-A9512946AE5F}" srcOrd="0" destOrd="0" presId="urn:microsoft.com/office/officeart/2005/8/layout/hierarchy2"/>
    <dgm:cxn modelId="{699826EB-26E6-4494-9DDF-6497615867E7}" type="presParOf" srcId="{F9BEBBB2-B1BD-4482-998D-B7A8084E78AA}" destId="{242356EA-7829-4F50-B499-7ACF2D7A457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AE5E7B-BFE1-4029-8A5E-8475CE46F1B1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CFB99BFA-6ECD-47FE-B226-90391BC9D4E9}">
      <dgm:prSet phldrT="[Text]" custT="1"/>
      <dgm:spPr/>
      <dgm:t>
        <a:bodyPr/>
        <a:lstStyle/>
        <a:p>
          <a:r>
            <a:rPr lang="en-US" sz="2800" dirty="0" err="1" smtClean="0"/>
            <a:t>Jenis</a:t>
          </a:r>
          <a:r>
            <a:rPr lang="en-US" sz="2800" dirty="0" smtClean="0"/>
            <a:t> Motif </a:t>
          </a:r>
          <a:r>
            <a:rPr lang="en-US" sz="2800" dirty="0" err="1" smtClean="0"/>
            <a:t>Ekonomi</a:t>
          </a:r>
          <a:endParaRPr lang="en-US" sz="2800" dirty="0"/>
        </a:p>
      </dgm:t>
    </dgm:pt>
    <dgm:pt modelId="{84E94F64-A525-4083-85C1-6209FA81D82F}" type="parTrans" cxnId="{C63EF0CC-2BE9-40C2-8A95-7E36BF82A015}">
      <dgm:prSet/>
      <dgm:spPr/>
      <dgm:t>
        <a:bodyPr/>
        <a:lstStyle/>
        <a:p>
          <a:endParaRPr lang="en-US"/>
        </a:p>
      </dgm:t>
    </dgm:pt>
    <dgm:pt modelId="{2DC709A4-21C7-4D74-A27C-A61FA7B2D10F}" type="sibTrans" cxnId="{C63EF0CC-2BE9-40C2-8A95-7E36BF82A015}">
      <dgm:prSet/>
      <dgm:spPr/>
      <dgm:t>
        <a:bodyPr/>
        <a:lstStyle/>
        <a:p>
          <a:endParaRPr lang="en-US"/>
        </a:p>
      </dgm:t>
    </dgm:pt>
    <dgm:pt modelId="{DB8C4F3C-D9FE-4489-8135-2278C6906DAF}">
      <dgm:prSet phldrT="[Text]" custT="1"/>
      <dgm:spPr/>
      <dgm:t>
        <a:bodyPr/>
        <a:lstStyle/>
        <a:p>
          <a:r>
            <a:rPr lang="en-US" sz="1800" dirty="0" smtClean="0"/>
            <a:t>Motif </a:t>
          </a:r>
          <a:r>
            <a:rPr lang="en-US" sz="1800" dirty="0" err="1" smtClean="0"/>
            <a:t>Memenuhi</a:t>
          </a:r>
          <a:r>
            <a:rPr lang="en-US" sz="1800" dirty="0" smtClean="0"/>
            <a:t> </a:t>
          </a:r>
          <a:r>
            <a:rPr lang="en-US" sz="1800" dirty="0" err="1" smtClean="0"/>
            <a:t>Kebutuh</a:t>
          </a:r>
          <a:r>
            <a:rPr lang="id-ID" sz="1800" dirty="0" smtClean="0"/>
            <a:t>an</a:t>
          </a:r>
          <a:endParaRPr lang="en-US" sz="1800" dirty="0" smtClean="0"/>
        </a:p>
      </dgm:t>
    </dgm:pt>
    <dgm:pt modelId="{9EF96578-478E-4EB0-872B-8F7C9FBC420C}" type="parTrans" cxnId="{BF56DA19-1923-4F5F-BEAC-DDBEC0F77785}">
      <dgm:prSet/>
      <dgm:spPr/>
      <dgm:t>
        <a:bodyPr/>
        <a:lstStyle/>
        <a:p>
          <a:endParaRPr lang="en-US"/>
        </a:p>
      </dgm:t>
    </dgm:pt>
    <dgm:pt modelId="{8B90B270-33EE-4D80-91F1-A2DCF882D0C2}" type="sibTrans" cxnId="{BF56DA19-1923-4F5F-BEAC-DDBEC0F77785}">
      <dgm:prSet/>
      <dgm:spPr/>
      <dgm:t>
        <a:bodyPr/>
        <a:lstStyle/>
        <a:p>
          <a:endParaRPr lang="en-US"/>
        </a:p>
      </dgm:t>
    </dgm:pt>
    <dgm:pt modelId="{31FD1D62-3E2C-465A-9D7B-0A43C16E9272}">
      <dgm:prSet phldrT="[Text]" custT="1"/>
      <dgm:spPr/>
      <dgm:t>
        <a:bodyPr/>
        <a:lstStyle/>
        <a:p>
          <a:r>
            <a:rPr lang="en-US" sz="1800" dirty="0" smtClean="0"/>
            <a:t>Motif </a:t>
          </a:r>
          <a:r>
            <a:rPr lang="en-US" sz="1800" dirty="0" err="1" smtClean="0"/>
            <a:t>Sosial</a:t>
          </a:r>
          <a:endParaRPr lang="en-US" sz="1800" dirty="0" smtClean="0"/>
        </a:p>
      </dgm:t>
    </dgm:pt>
    <dgm:pt modelId="{43112820-4B02-4D56-A02A-B9B5C1345483}" type="parTrans" cxnId="{EB130DDE-C8F7-4A19-8487-BD04A4A6E317}">
      <dgm:prSet/>
      <dgm:spPr/>
      <dgm:t>
        <a:bodyPr/>
        <a:lstStyle/>
        <a:p>
          <a:endParaRPr lang="en-US"/>
        </a:p>
      </dgm:t>
    </dgm:pt>
    <dgm:pt modelId="{D26E2C9E-F972-4B3A-A666-ED5C01A47375}" type="sibTrans" cxnId="{EB130DDE-C8F7-4A19-8487-BD04A4A6E317}">
      <dgm:prSet/>
      <dgm:spPr/>
      <dgm:t>
        <a:bodyPr/>
        <a:lstStyle/>
        <a:p>
          <a:endParaRPr lang="en-US"/>
        </a:p>
      </dgm:t>
    </dgm:pt>
    <dgm:pt modelId="{1D8A1F9D-0ABA-43F4-8430-8777C596B434}">
      <dgm:prSet phldrT="[Text]" custT="1"/>
      <dgm:spPr/>
      <dgm:t>
        <a:bodyPr/>
        <a:lstStyle/>
        <a:p>
          <a:r>
            <a:rPr lang="en-US" sz="1800" dirty="0" smtClean="0"/>
            <a:t>Motif </a:t>
          </a:r>
          <a:r>
            <a:rPr lang="en-US" sz="1800" dirty="0" err="1" smtClean="0"/>
            <a:t>Memperoleh</a:t>
          </a:r>
          <a:r>
            <a:rPr lang="en-US" sz="1800" dirty="0" smtClean="0"/>
            <a:t> </a:t>
          </a:r>
          <a:r>
            <a:rPr lang="en-US" sz="1800" dirty="0" err="1" smtClean="0"/>
            <a:t>Penghargaan</a:t>
          </a:r>
          <a:endParaRPr lang="en-US" sz="1800" dirty="0"/>
        </a:p>
      </dgm:t>
    </dgm:pt>
    <dgm:pt modelId="{71A913A4-0DE8-4E20-99B9-830DF53E359B}" type="parTrans" cxnId="{59433661-0B91-413A-BA2B-7F09FE34ACF6}">
      <dgm:prSet/>
      <dgm:spPr/>
      <dgm:t>
        <a:bodyPr/>
        <a:lstStyle/>
        <a:p>
          <a:endParaRPr lang="en-US"/>
        </a:p>
      </dgm:t>
    </dgm:pt>
    <dgm:pt modelId="{A5560C35-0296-41FE-AD6B-93F5103C04D9}" type="sibTrans" cxnId="{59433661-0B91-413A-BA2B-7F09FE34ACF6}">
      <dgm:prSet/>
      <dgm:spPr/>
      <dgm:t>
        <a:bodyPr/>
        <a:lstStyle/>
        <a:p>
          <a:endParaRPr lang="en-US"/>
        </a:p>
      </dgm:t>
    </dgm:pt>
    <dgm:pt modelId="{3B0D549F-C0C0-4D88-85D7-8F0EA49BB16C}">
      <dgm:prSet phldrT="[Text]" custT="1"/>
      <dgm:spPr/>
      <dgm:t>
        <a:bodyPr/>
        <a:lstStyle/>
        <a:p>
          <a:r>
            <a:rPr lang="en-US" sz="1800" dirty="0" smtClean="0"/>
            <a:t>Motif </a:t>
          </a:r>
          <a:r>
            <a:rPr lang="en-US" sz="1800" dirty="0" err="1" smtClean="0"/>
            <a:t>Mendapatkan</a:t>
          </a:r>
          <a:r>
            <a:rPr lang="en-US" sz="1800" dirty="0" smtClean="0"/>
            <a:t> </a:t>
          </a:r>
          <a:r>
            <a:rPr lang="en-US" sz="1800" dirty="0" err="1" smtClean="0"/>
            <a:t>Kekuasaan</a:t>
          </a:r>
          <a:r>
            <a:rPr lang="en-US" sz="1800" dirty="0" smtClean="0"/>
            <a:t> </a:t>
          </a:r>
          <a:r>
            <a:rPr lang="en-US" sz="1800" dirty="0" err="1" smtClean="0"/>
            <a:t>Ekonomi</a:t>
          </a:r>
          <a:endParaRPr lang="en-US" sz="1800" dirty="0" smtClean="0"/>
        </a:p>
      </dgm:t>
    </dgm:pt>
    <dgm:pt modelId="{E068042D-A1CD-437B-A843-B6BD1D5181BC}" type="parTrans" cxnId="{9C5919E4-8593-4CF2-A667-AFD7158C756D}">
      <dgm:prSet/>
      <dgm:spPr/>
      <dgm:t>
        <a:bodyPr/>
        <a:lstStyle/>
        <a:p>
          <a:endParaRPr lang="en-US"/>
        </a:p>
      </dgm:t>
    </dgm:pt>
    <dgm:pt modelId="{0EEE3DA8-195F-4521-B807-B62FBA32D2E5}" type="sibTrans" cxnId="{9C5919E4-8593-4CF2-A667-AFD7158C756D}">
      <dgm:prSet/>
      <dgm:spPr/>
      <dgm:t>
        <a:bodyPr/>
        <a:lstStyle/>
        <a:p>
          <a:endParaRPr lang="en-US"/>
        </a:p>
      </dgm:t>
    </dgm:pt>
    <dgm:pt modelId="{F3C09716-EE15-4055-B686-56998DFC98F7}" type="pres">
      <dgm:prSet presAssocID="{3CAE5E7B-BFE1-4029-8A5E-8475CE46F1B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76D0BA-F54C-49CA-A40A-F842BAD5114D}" type="pres">
      <dgm:prSet presAssocID="{CFB99BFA-6ECD-47FE-B226-90391BC9D4E9}" presName="root1" presStyleCnt="0"/>
      <dgm:spPr/>
    </dgm:pt>
    <dgm:pt modelId="{AA8C5A35-C4F6-49CE-84C9-15471E0BDA56}" type="pres">
      <dgm:prSet presAssocID="{CFB99BFA-6ECD-47FE-B226-90391BC9D4E9}" presName="LevelOneTextNode" presStyleLbl="node0" presStyleIdx="0" presStyleCnt="1" custAng="5400000" custScaleX="174215" custScaleY="57620" custLinFactX="-172272" custLinFactNeighborX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5D15E8-32D6-464D-BA65-66A762789426}" type="pres">
      <dgm:prSet presAssocID="{CFB99BFA-6ECD-47FE-B226-90391BC9D4E9}" presName="level2hierChild" presStyleCnt="0"/>
      <dgm:spPr/>
    </dgm:pt>
    <dgm:pt modelId="{5EDB6F26-539D-4DE1-B43E-35862393468B}" type="pres">
      <dgm:prSet presAssocID="{9EF96578-478E-4EB0-872B-8F7C9FBC420C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DDBD2D4C-E479-4CE3-ABED-07233053C505}" type="pres">
      <dgm:prSet presAssocID="{9EF96578-478E-4EB0-872B-8F7C9FBC420C}" presName="connTx" presStyleLbl="parChTrans1D2" presStyleIdx="0" presStyleCnt="4"/>
      <dgm:spPr/>
      <dgm:t>
        <a:bodyPr/>
        <a:lstStyle/>
        <a:p>
          <a:endParaRPr lang="en-US"/>
        </a:p>
      </dgm:t>
    </dgm:pt>
    <dgm:pt modelId="{84A81E40-CC43-4002-BCF3-B14F9A750348}" type="pres">
      <dgm:prSet presAssocID="{DB8C4F3C-D9FE-4489-8135-2278C6906DAF}" presName="root2" presStyleCnt="0"/>
      <dgm:spPr/>
    </dgm:pt>
    <dgm:pt modelId="{207ECC56-69C0-4F23-ADD0-A8D1969E0808}" type="pres">
      <dgm:prSet presAssocID="{DB8C4F3C-D9FE-4489-8135-2278C6906DAF}" presName="LevelTwoTextNode" presStyleLbl="node2" presStyleIdx="0" presStyleCnt="4" custScaleX="235517" custLinFactNeighborX="58702" custLinFactNeighborY="-36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0568E1-EB81-42C0-9DFE-C90B522F1A4E}" type="pres">
      <dgm:prSet presAssocID="{DB8C4F3C-D9FE-4489-8135-2278C6906DAF}" presName="level3hierChild" presStyleCnt="0"/>
      <dgm:spPr/>
    </dgm:pt>
    <dgm:pt modelId="{58CCD7DA-AFB6-4DDE-AB4D-1F72BBA12467}" type="pres">
      <dgm:prSet presAssocID="{E068042D-A1CD-437B-A843-B6BD1D5181BC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C7BDB3E2-492C-4494-9A95-B91B65365EFF}" type="pres">
      <dgm:prSet presAssocID="{E068042D-A1CD-437B-A843-B6BD1D5181BC}" presName="connTx" presStyleLbl="parChTrans1D2" presStyleIdx="1" presStyleCnt="4"/>
      <dgm:spPr/>
      <dgm:t>
        <a:bodyPr/>
        <a:lstStyle/>
        <a:p>
          <a:endParaRPr lang="en-US"/>
        </a:p>
      </dgm:t>
    </dgm:pt>
    <dgm:pt modelId="{0DA1B430-BCB1-42CB-A361-E90D368B10B6}" type="pres">
      <dgm:prSet presAssocID="{3B0D549F-C0C0-4D88-85D7-8F0EA49BB16C}" presName="root2" presStyleCnt="0"/>
      <dgm:spPr/>
    </dgm:pt>
    <dgm:pt modelId="{08EF0A45-0DBF-4695-BABB-26424B4DE9B7}" type="pres">
      <dgm:prSet presAssocID="{3B0D549F-C0C0-4D88-85D7-8F0EA49BB16C}" presName="LevelTwoTextNode" presStyleLbl="node2" presStyleIdx="1" presStyleCnt="4" custScaleX="235517" custLinFactNeighborX="58702" custLinFactNeighborY="-36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4E2216-9462-4D0D-85AF-CA77FDFD4D5F}" type="pres">
      <dgm:prSet presAssocID="{3B0D549F-C0C0-4D88-85D7-8F0EA49BB16C}" presName="level3hierChild" presStyleCnt="0"/>
      <dgm:spPr/>
    </dgm:pt>
    <dgm:pt modelId="{702B24DA-6E59-4CB6-83B1-DCA84D77AEBB}" type="pres">
      <dgm:prSet presAssocID="{43112820-4B02-4D56-A02A-B9B5C1345483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7ACAF152-EDD7-4617-8EF1-2C8BD4293865}" type="pres">
      <dgm:prSet presAssocID="{43112820-4B02-4D56-A02A-B9B5C1345483}" presName="connTx" presStyleLbl="parChTrans1D2" presStyleIdx="2" presStyleCnt="4"/>
      <dgm:spPr/>
      <dgm:t>
        <a:bodyPr/>
        <a:lstStyle/>
        <a:p>
          <a:endParaRPr lang="en-US"/>
        </a:p>
      </dgm:t>
    </dgm:pt>
    <dgm:pt modelId="{D1208102-1204-40AD-8288-E3577C7AD044}" type="pres">
      <dgm:prSet presAssocID="{31FD1D62-3E2C-465A-9D7B-0A43C16E9272}" presName="root2" presStyleCnt="0"/>
      <dgm:spPr/>
    </dgm:pt>
    <dgm:pt modelId="{732148E2-C75F-4B5B-93B6-F1294A51B020}" type="pres">
      <dgm:prSet presAssocID="{31FD1D62-3E2C-465A-9D7B-0A43C16E9272}" presName="LevelTwoTextNode" presStyleLbl="node2" presStyleIdx="2" presStyleCnt="4" custScaleX="235517" custLinFactNeighborX="58702" custLinFactNeighborY="-36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FBEB5A-7070-4B65-A3A5-3F72E2775757}" type="pres">
      <dgm:prSet presAssocID="{31FD1D62-3E2C-465A-9D7B-0A43C16E9272}" presName="level3hierChild" presStyleCnt="0"/>
      <dgm:spPr/>
    </dgm:pt>
    <dgm:pt modelId="{41637896-49C8-4570-A478-22D36187C46A}" type="pres">
      <dgm:prSet presAssocID="{71A913A4-0DE8-4E20-99B9-830DF53E359B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44C79E8A-546C-402E-AA74-6E2D3B7C83D6}" type="pres">
      <dgm:prSet presAssocID="{71A913A4-0DE8-4E20-99B9-830DF53E359B}" presName="connTx" presStyleLbl="parChTrans1D2" presStyleIdx="3" presStyleCnt="4"/>
      <dgm:spPr/>
      <dgm:t>
        <a:bodyPr/>
        <a:lstStyle/>
        <a:p>
          <a:endParaRPr lang="en-US"/>
        </a:p>
      </dgm:t>
    </dgm:pt>
    <dgm:pt modelId="{E5522B92-C950-49D7-9CC4-D1876630D7F1}" type="pres">
      <dgm:prSet presAssocID="{1D8A1F9D-0ABA-43F4-8430-8777C596B434}" presName="root2" presStyleCnt="0"/>
      <dgm:spPr/>
    </dgm:pt>
    <dgm:pt modelId="{D21C0A95-A152-4E10-A3E7-D37AF84879C1}" type="pres">
      <dgm:prSet presAssocID="{1D8A1F9D-0ABA-43F4-8430-8777C596B434}" presName="LevelTwoTextNode" presStyleLbl="node2" presStyleIdx="3" presStyleCnt="4" custScaleX="235517" custLinFactNeighborX="58702" custLinFactNeighborY="-36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0E14D-7621-4413-89B9-B7CF4419668F}" type="pres">
      <dgm:prSet presAssocID="{1D8A1F9D-0ABA-43F4-8430-8777C596B434}" presName="level3hierChild" presStyleCnt="0"/>
      <dgm:spPr/>
    </dgm:pt>
  </dgm:ptLst>
  <dgm:cxnLst>
    <dgm:cxn modelId="{6CF9211E-579B-463A-8FEB-36E0A66BED63}" type="presOf" srcId="{9EF96578-478E-4EB0-872B-8F7C9FBC420C}" destId="{5EDB6F26-539D-4DE1-B43E-35862393468B}" srcOrd="0" destOrd="0" presId="urn:microsoft.com/office/officeart/2008/layout/HorizontalMultiLevelHierarchy"/>
    <dgm:cxn modelId="{6773EE7F-6C3A-4607-A16A-81FE33230CAE}" type="presOf" srcId="{43112820-4B02-4D56-A02A-B9B5C1345483}" destId="{7ACAF152-EDD7-4617-8EF1-2C8BD4293865}" srcOrd="1" destOrd="0" presId="urn:microsoft.com/office/officeart/2008/layout/HorizontalMultiLevelHierarchy"/>
    <dgm:cxn modelId="{EB130DDE-C8F7-4A19-8487-BD04A4A6E317}" srcId="{CFB99BFA-6ECD-47FE-B226-90391BC9D4E9}" destId="{31FD1D62-3E2C-465A-9D7B-0A43C16E9272}" srcOrd="2" destOrd="0" parTransId="{43112820-4B02-4D56-A02A-B9B5C1345483}" sibTransId="{D26E2C9E-F972-4B3A-A666-ED5C01A47375}"/>
    <dgm:cxn modelId="{E28B34D0-B901-4AF5-B2B6-F401BD15515C}" type="presOf" srcId="{DB8C4F3C-D9FE-4489-8135-2278C6906DAF}" destId="{207ECC56-69C0-4F23-ADD0-A8D1969E0808}" srcOrd="0" destOrd="0" presId="urn:microsoft.com/office/officeart/2008/layout/HorizontalMultiLevelHierarchy"/>
    <dgm:cxn modelId="{F13A0BB6-5394-4B5A-975B-A54198FBA72A}" type="presOf" srcId="{71A913A4-0DE8-4E20-99B9-830DF53E359B}" destId="{41637896-49C8-4570-A478-22D36187C46A}" srcOrd="0" destOrd="0" presId="urn:microsoft.com/office/officeart/2008/layout/HorizontalMultiLevelHierarchy"/>
    <dgm:cxn modelId="{5747AA6D-A34D-4118-864B-3745648056D1}" type="presOf" srcId="{3B0D549F-C0C0-4D88-85D7-8F0EA49BB16C}" destId="{08EF0A45-0DBF-4695-BABB-26424B4DE9B7}" srcOrd="0" destOrd="0" presId="urn:microsoft.com/office/officeart/2008/layout/HorizontalMultiLevelHierarchy"/>
    <dgm:cxn modelId="{CC6FDB30-4C0C-40F8-AD31-8012AFFA745B}" type="presOf" srcId="{3CAE5E7B-BFE1-4029-8A5E-8475CE46F1B1}" destId="{F3C09716-EE15-4055-B686-56998DFC98F7}" srcOrd="0" destOrd="0" presId="urn:microsoft.com/office/officeart/2008/layout/HorizontalMultiLevelHierarchy"/>
    <dgm:cxn modelId="{0E61E2B4-8A10-4072-BB9E-23A315053AC6}" type="presOf" srcId="{CFB99BFA-6ECD-47FE-B226-90391BC9D4E9}" destId="{AA8C5A35-C4F6-49CE-84C9-15471E0BDA56}" srcOrd="0" destOrd="0" presId="urn:microsoft.com/office/officeart/2008/layout/HorizontalMultiLevelHierarchy"/>
    <dgm:cxn modelId="{D1734430-70D1-4198-9A9D-C209F0C66D0E}" type="presOf" srcId="{E068042D-A1CD-437B-A843-B6BD1D5181BC}" destId="{58CCD7DA-AFB6-4DDE-AB4D-1F72BBA12467}" srcOrd="0" destOrd="0" presId="urn:microsoft.com/office/officeart/2008/layout/HorizontalMultiLevelHierarchy"/>
    <dgm:cxn modelId="{F4135AFD-A018-4F19-A207-C8B119D924AB}" type="presOf" srcId="{9EF96578-478E-4EB0-872B-8F7C9FBC420C}" destId="{DDBD2D4C-E479-4CE3-ABED-07233053C505}" srcOrd="1" destOrd="0" presId="urn:microsoft.com/office/officeart/2008/layout/HorizontalMultiLevelHierarchy"/>
    <dgm:cxn modelId="{C63EF0CC-2BE9-40C2-8A95-7E36BF82A015}" srcId="{3CAE5E7B-BFE1-4029-8A5E-8475CE46F1B1}" destId="{CFB99BFA-6ECD-47FE-B226-90391BC9D4E9}" srcOrd="0" destOrd="0" parTransId="{84E94F64-A525-4083-85C1-6209FA81D82F}" sibTransId="{2DC709A4-21C7-4D74-A27C-A61FA7B2D10F}"/>
    <dgm:cxn modelId="{C0F6F7F3-06B9-4B34-9BB1-8DF8E2E2CAA0}" type="presOf" srcId="{43112820-4B02-4D56-A02A-B9B5C1345483}" destId="{702B24DA-6E59-4CB6-83B1-DCA84D77AEBB}" srcOrd="0" destOrd="0" presId="urn:microsoft.com/office/officeart/2008/layout/HorizontalMultiLevelHierarchy"/>
    <dgm:cxn modelId="{59433661-0B91-413A-BA2B-7F09FE34ACF6}" srcId="{CFB99BFA-6ECD-47FE-B226-90391BC9D4E9}" destId="{1D8A1F9D-0ABA-43F4-8430-8777C596B434}" srcOrd="3" destOrd="0" parTransId="{71A913A4-0DE8-4E20-99B9-830DF53E359B}" sibTransId="{A5560C35-0296-41FE-AD6B-93F5103C04D9}"/>
    <dgm:cxn modelId="{BA98CEC2-0FF1-4E0A-9DB4-D1D41F825D89}" type="presOf" srcId="{31FD1D62-3E2C-465A-9D7B-0A43C16E9272}" destId="{732148E2-C75F-4B5B-93B6-F1294A51B020}" srcOrd="0" destOrd="0" presId="urn:microsoft.com/office/officeart/2008/layout/HorizontalMultiLevelHierarchy"/>
    <dgm:cxn modelId="{D2B6106D-5928-45F0-8E02-FCFED17CF3EB}" type="presOf" srcId="{71A913A4-0DE8-4E20-99B9-830DF53E359B}" destId="{44C79E8A-546C-402E-AA74-6E2D3B7C83D6}" srcOrd="1" destOrd="0" presId="urn:microsoft.com/office/officeart/2008/layout/HorizontalMultiLevelHierarchy"/>
    <dgm:cxn modelId="{5BAF619B-E81E-4423-A4EA-13E6E6134B6A}" type="presOf" srcId="{E068042D-A1CD-437B-A843-B6BD1D5181BC}" destId="{C7BDB3E2-492C-4494-9A95-B91B65365EFF}" srcOrd="1" destOrd="0" presId="urn:microsoft.com/office/officeart/2008/layout/HorizontalMultiLevelHierarchy"/>
    <dgm:cxn modelId="{DF23AC06-15E4-43AD-AC0B-03011989E3F6}" type="presOf" srcId="{1D8A1F9D-0ABA-43F4-8430-8777C596B434}" destId="{D21C0A95-A152-4E10-A3E7-D37AF84879C1}" srcOrd="0" destOrd="0" presId="urn:microsoft.com/office/officeart/2008/layout/HorizontalMultiLevelHierarchy"/>
    <dgm:cxn modelId="{BF56DA19-1923-4F5F-BEAC-DDBEC0F77785}" srcId="{CFB99BFA-6ECD-47FE-B226-90391BC9D4E9}" destId="{DB8C4F3C-D9FE-4489-8135-2278C6906DAF}" srcOrd="0" destOrd="0" parTransId="{9EF96578-478E-4EB0-872B-8F7C9FBC420C}" sibTransId="{8B90B270-33EE-4D80-91F1-A2DCF882D0C2}"/>
    <dgm:cxn modelId="{9C5919E4-8593-4CF2-A667-AFD7158C756D}" srcId="{CFB99BFA-6ECD-47FE-B226-90391BC9D4E9}" destId="{3B0D549F-C0C0-4D88-85D7-8F0EA49BB16C}" srcOrd="1" destOrd="0" parTransId="{E068042D-A1CD-437B-A843-B6BD1D5181BC}" sibTransId="{0EEE3DA8-195F-4521-B807-B62FBA32D2E5}"/>
    <dgm:cxn modelId="{E04C4207-D8A7-424B-B82C-3F2F74E41386}" type="presParOf" srcId="{F3C09716-EE15-4055-B686-56998DFC98F7}" destId="{FC76D0BA-F54C-49CA-A40A-F842BAD5114D}" srcOrd="0" destOrd="0" presId="urn:microsoft.com/office/officeart/2008/layout/HorizontalMultiLevelHierarchy"/>
    <dgm:cxn modelId="{1EAA9681-8AF8-4A64-A49A-FA3E529FB49A}" type="presParOf" srcId="{FC76D0BA-F54C-49CA-A40A-F842BAD5114D}" destId="{AA8C5A35-C4F6-49CE-84C9-15471E0BDA56}" srcOrd="0" destOrd="0" presId="urn:microsoft.com/office/officeart/2008/layout/HorizontalMultiLevelHierarchy"/>
    <dgm:cxn modelId="{349AC847-981D-4F6C-8346-6553B7F06245}" type="presParOf" srcId="{FC76D0BA-F54C-49CA-A40A-F842BAD5114D}" destId="{105D15E8-32D6-464D-BA65-66A762789426}" srcOrd="1" destOrd="0" presId="urn:microsoft.com/office/officeart/2008/layout/HorizontalMultiLevelHierarchy"/>
    <dgm:cxn modelId="{3A91A126-38E6-4619-A555-D0C1E878BC33}" type="presParOf" srcId="{105D15E8-32D6-464D-BA65-66A762789426}" destId="{5EDB6F26-539D-4DE1-B43E-35862393468B}" srcOrd="0" destOrd="0" presId="urn:microsoft.com/office/officeart/2008/layout/HorizontalMultiLevelHierarchy"/>
    <dgm:cxn modelId="{25F794D2-994D-47D5-A539-C1FCD8ADD82D}" type="presParOf" srcId="{5EDB6F26-539D-4DE1-B43E-35862393468B}" destId="{DDBD2D4C-E479-4CE3-ABED-07233053C505}" srcOrd="0" destOrd="0" presId="urn:microsoft.com/office/officeart/2008/layout/HorizontalMultiLevelHierarchy"/>
    <dgm:cxn modelId="{FF58EE5F-CE9C-4E78-940B-BB6222489864}" type="presParOf" srcId="{105D15E8-32D6-464D-BA65-66A762789426}" destId="{84A81E40-CC43-4002-BCF3-B14F9A750348}" srcOrd="1" destOrd="0" presId="urn:microsoft.com/office/officeart/2008/layout/HorizontalMultiLevelHierarchy"/>
    <dgm:cxn modelId="{456BA099-1893-4E83-BCE6-4160ABE4BC7C}" type="presParOf" srcId="{84A81E40-CC43-4002-BCF3-B14F9A750348}" destId="{207ECC56-69C0-4F23-ADD0-A8D1969E0808}" srcOrd="0" destOrd="0" presId="urn:microsoft.com/office/officeart/2008/layout/HorizontalMultiLevelHierarchy"/>
    <dgm:cxn modelId="{D8DB12A7-0269-473B-838C-53161744B7B5}" type="presParOf" srcId="{84A81E40-CC43-4002-BCF3-B14F9A750348}" destId="{0A0568E1-EB81-42C0-9DFE-C90B522F1A4E}" srcOrd="1" destOrd="0" presId="urn:microsoft.com/office/officeart/2008/layout/HorizontalMultiLevelHierarchy"/>
    <dgm:cxn modelId="{6104C2DF-FEF7-4C7F-90FB-FCE86954800F}" type="presParOf" srcId="{105D15E8-32D6-464D-BA65-66A762789426}" destId="{58CCD7DA-AFB6-4DDE-AB4D-1F72BBA12467}" srcOrd="2" destOrd="0" presId="urn:microsoft.com/office/officeart/2008/layout/HorizontalMultiLevelHierarchy"/>
    <dgm:cxn modelId="{355D9DE0-1332-430B-AA42-F2C78E93869C}" type="presParOf" srcId="{58CCD7DA-AFB6-4DDE-AB4D-1F72BBA12467}" destId="{C7BDB3E2-492C-4494-9A95-B91B65365EFF}" srcOrd="0" destOrd="0" presId="urn:microsoft.com/office/officeart/2008/layout/HorizontalMultiLevelHierarchy"/>
    <dgm:cxn modelId="{92D5EA6B-6401-47D6-B253-F33359A19D87}" type="presParOf" srcId="{105D15E8-32D6-464D-BA65-66A762789426}" destId="{0DA1B430-BCB1-42CB-A361-E90D368B10B6}" srcOrd="3" destOrd="0" presId="urn:microsoft.com/office/officeart/2008/layout/HorizontalMultiLevelHierarchy"/>
    <dgm:cxn modelId="{935A4487-52F6-4016-BAE3-456BCC18346B}" type="presParOf" srcId="{0DA1B430-BCB1-42CB-A361-E90D368B10B6}" destId="{08EF0A45-0DBF-4695-BABB-26424B4DE9B7}" srcOrd="0" destOrd="0" presId="urn:microsoft.com/office/officeart/2008/layout/HorizontalMultiLevelHierarchy"/>
    <dgm:cxn modelId="{F00F88FD-3F10-4D0A-AE18-D11E1E5F28D8}" type="presParOf" srcId="{0DA1B430-BCB1-42CB-A361-E90D368B10B6}" destId="{384E2216-9462-4D0D-85AF-CA77FDFD4D5F}" srcOrd="1" destOrd="0" presId="urn:microsoft.com/office/officeart/2008/layout/HorizontalMultiLevelHierarchy"/>
    <dgm:cxn modelId="{24A18838-EF3A-40A1-A9A7-F0717F0D22E8}" type="presParOf" srcId="{105D15E8-32D6-464D-BA65-66A762789426}" destId="{702B24DA-6E59-4CB6-83B1-DCA84D77AEBB}" srcOrd="4" destOrd="0" presId="urn:microsoft.com/office/officeart/2008/layout/HorizontalMultiLevelHierarchy"/>
    <dgm:cxn modelId="{5DC2D22D-EC21-4F30-8960-F3EC913A24F5}" type="presParOf" srcId="{702B24DA-6E59-4CB6-83B1-DCA84D77AEBB}" destId="{7ACAF152-EDD7-4617-8EF1-2C8BD4293865}" srcOrd="0" destOrd="0" presId="urn:microsoft.com/office/officeart/2008/layout/HorizontalMultiLevelHierarchy"/>
    <dgm:cxn modelId="{B5B5F3A9-90EF-47E2-8FC3-418D37BEE693}" type="presParOf" srcId="{105D15E8-32D6-464D-BA65-66A762789426}" destId="{D1208102-1204-40AD-8288-E3577C7AD044}" srcOrd="5" destOrd="0" presId="urn:microsoft.com/office/officeart/2008/layout/HorizontalMultiLevelHierarchy"/>
    <dgm:cxn modelId="{4C702E8F-0B53-4A82-BD28-600038116123}" type="presParOf" srcId="{D1208102-1204-40AD-8288-E3577C7AD044}" destId="{732148E2-C75F-4B5B-93B6-F1294A51B020}" srcOrd="0" destOrd="0" presId="urn:microsoft.com/office/officeart/2008/layout/HorizontalMultiLevelHierarchy"/>
    <dgm:cxn modelId="{AC2836AE-A384-4AA9-9891-4266E4071B32}" type="presParOf" srcId="{D1208102-1204-40AD-8288-E3577C7AD044}" destId="{F8FBEB5A-7070-4B65-A3A5-3F72E2775757}" srcOrd="1" destOrd="0" presId="urn:microsoft.com/office/officeart/2008/layout/HorizontalMultiLevelHierarchy"/>
    <dgm:cxn modelId="{1C278B09-3CD9-40F1-8098-85EDE9C2D3B8}" type="presParOf" srcId="{105D15E8-32D6-464D-BA65-66A762789426}" destId="{41637896-49C8-4570-A478-22D36187C46A}" srcOrd="6" destOrd="0" presId="urn:microsoft.com/office/officeart/2008/layout/HorizontalMultiLevelHierarchy"/>
    <dgm:cxn modelId="{F46FB02A-C27D-4469-B2B2-446A7D52CA6E}" type="presParOf" srcId="{41637896-49C8-4570-A478-22D36187C46A}" destId="{44C79E8A-546C-402E-AA74-6E2D3B7C83D6}" srcOrd="0" destOrd="0" presId="urn:microsoft.com/office/officeart/2008/layout/HorizontalMultiLevelHierarchy"/>
    <dgm:cxn modelId="{2EF8FD81-0514-46FB-80D6-892B8C087435}" type="presParOf" srcId="{105D15E8-32D6-464D-BA65-66A762789426}" destId="{E5522B92-C950-49D7-9CC4-D1876630D7F1}" srcOrd="7" destOrd="0" presId="urn:microsoft.com/office/officeart/2008/layout/HorizontalMultiLevelHierarchy"/>
    <dgm:cxn modelId="{D2BD6C1D-4386-449F-9724-05D772F6EE5D}" type="presParOf" srcId="{E5522B92-C950-49D7-9CC4-D1876630D7F1}" destId="{D21C0A95-A152-4E10-A3E7-D37AF84879C1}" srcOrd="0" destOrd="0" presId="urn:microsoft.com/office/officeart/2008/layout/HorizontalMultiLevelHierarchy"/>
    <dgm:cxn modelId="{D0F9BCE1-D576-406A-A00A-44CC445C344B}" type="presParOf" srcId="{E5522B92-C950-49D7-9CC4-D1876630D7F1}" destId="{4BF0E14D-7621-4413-89B9-B7CF4419668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37896-49C8-4570-A478-22D36187C46A}">
      <dsp:nvSpPr>
        <dsp:cNvPr id="0" name=""/>
        <dsp:cNvSpPr/>
      </dsp:nvSpPr>
      <dsp:spPr>
        <a:xfrm>
          <a:off x="1677105" y="1848644"/>
          <a:ext cx="2866219" cy="1291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3109" y="0"/>
              </a:lnTo>
              <a:lnTo>
                <a:pt x="1433109" y="1291398"/>
              </a:lnTo>
              <a:lnTo>
                <a:pt x="2866219" y="1291398"/>
              </a:lnTo>
            </a:path>
          </a:pathLst>
        </a:custGeom>
        <a:noFill/>
        <a:ln w="1587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031622" y="2415750"/>
        <a:ext cx="157185" cy="157185"/>
      </dsp:txXfrm>
    </dsp:sp>
    <dsp:sp modelId="{702B24DA-6E59-4CB6-83B1-DCA84D77AEBB}">
      <dsp:nvSpPr>
        <dsp:cNvPr id="0" name=""/>
        <dsp:cNvSpPr/>
      </dsp:nvSpPr>
      <dsp:spPr>
        <a:xfrm>
          <a:off x="1677105" y="1848644"/>
          <a:ext cx="2866219" cy="413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3109" y="0"/>
              </a:lnTo>
              <a:lnTo>
                <a:pt x="1433109" y="413292"/>
              </a:lnTo>
              <a:lnTo>
                <a:pt x="2866219" y="413292"/>
              </a:lnTo>
            </a:path>
          </a:pathLst>
        </a:custGeom>
        <a:noFill/>
        <a:ln w="1587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037818" y="1982893"/>
        <a:ext cx="144793" cy="144793"/>
      </dsp:txXfrm>
    </dsp:sp>
    <dsp:sp modelId="{58CCD7DA-AFB6-4DDE-AB4D-1F72BBA12467}">
      <dsp:nvSpPr>
        <dsp:cNvPr id="0" name=""/>
        <dsp:cNvSpPr/>
      </dsp:nvSpPr>
      <dsp:spPr>
        <a:xfrm>
          <a:off x="1677105" y="1383830"/>
          <a:ext cx="2866219" cy="464813"/>
        </a:xfrm>
        <a:custGeom>
          <a:avLst/>
          <a:gdLst/>
          <a:ahLst/>
          <a:cxnLst/>
          <a:rect l="0" t="0" r="0" b="0"/>
          <a:pathLst>
            <a:path>
              <a:moveTo>
                <a:pt x="0" y="464813"/>
              </a:moveTo>
              <a:lnTo>
                <a:pt x="1433109" y="464813"/>
              </a:lnTo>
              <a:lnTo>
                <a:pt x="1433109" y="0"/>
              </a:lnTo>
              <a:lnTo>
                <a:pt x="2866219" y="0"/>
              </a:lnTo>
            </a:path>
          </a:pathLst>
        </a:custGeom>
        <a:noFill/>
        <a:ln w="1587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037623" y="1543645"/>
        <a:ext cx="145183" cy="145183"/>
      </dsp:txXfrm>
    </dsp:sp>
    <dsp:sp modelId="{5EDB6F26-539D-4DE1-B43E-35862393468B}">
      <dsp:nvSpPr>
        <dsp:cNvPr id="0" name=""/>
        <dsp:cNvSpPr/>
      </dsp:nvSpPr>
      <dsp:spPr>
        <a:xfrm>
          <a:off x="1677105" y="505725"/>
          <a:ext cx="2866219" cy="1342918"/>
        </a:xfrm>
        <a:custGeom>
          <a:avLst/>
          <a:gdLst/>
          <a:ahLst/>
          <a:cxnLst/>
          <a:rect l="0" t="0" r="0" b="0"/>
          <a:pathLst>
            <a:path>
              <a:moveTo>
                <a:pt x="0" y="1342918"/>
              </a:moveTo>
              <a:lnTo>
                <a:pt x="1433109" y="1342918"/>
              </a:lnTo>
              <a:lnTo>
                <a:pt x="1433109" y="0"/>
              </a:lnTo>
              <a:lnTo>
                <a:pt x="2866219" y="0"/>
              </a:lnTo>
            </a:path>
          </a:pathLst>
        </a:custGeom>
        <a:noFill/>
        <a:ln w="1587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031084" y="1098053"/>
        <a:ext cx="158261" cy="158261"/>
      </dsp:txXfrm>
    </dsp:sp>
    <dsp:sp modelId="{AA8C5A35-C4F6-49CE-84C9-15471E0BDA56}">
      <dsp:nvSpPr>
        <dsp:cNvPr id="0" name=""/>
        <dsp:cNvSpPr/>
      </dsp:nvSpPr>
      <dsp:spPr>
        <a:xfrm>
          <a:off x="0" y="1236727"/>
          <a:ext cx="2130377" cy="1223833"/>
        </a:xfrm>
        <a:prstGeom prst="rect">
          <a:avLst/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Jenis</a:t>
          </a:r>
          <a:r>
            <a:rPr lang="en-US" sz="2800" kern="1200" dirty="0" smtClean="0"/>
            <a:t> Motif </a:t>
          </a:r>
          <a:r>
            <a:rPr lang="en-US" sz="2800" kern="1200" dirty="0" err="1" smtClean="0"/>
            <a:t>Ekonomi</a:t>
          </a:r>
          <a:endParaRPr lang="en-US" sz="2800" kern="1200" dirty="0"/>
        </a:p>
      </dsp:txBody>
      <dsp:txXfrm>
        <a:off x="0" y="1236727"/>
        <a:ext cx="2130377" cy="1223833"/>
      </dsp:txXfrm>
    </dsp:sp>
    <dsp:sp modelId="{207ECC56-69C0-4F23-ADD0-A8D1969E0808}">
      <dsp:nvSpPr>
        <dsp:cNvPr id="0" name=""/>
        <dsp:cNvSpPr/>
      </dsp:nvSpPr>
      <dsp:spPr>
        <a:xfrm>
          <a:off x="4543325" y="154482"/>
          <a:ext cx="5426664" cy="70248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Motif </a:t>
          </a:r>
          <a:r>
            <a:rPr lang="en-US" sz="1800" kern="1200" dirty="0" err="1" smtClean="0"/>
            <a:t>Memenuhi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Kebutuh</a:t>
          </a:r>
          <a:r>
            <a:rPr lang="id-ID" sz="1800" kern="1200" dirty="0" smtClean="0"/>
            <a:t>an</a:t>
          </a:r>
          <a:endParaRPr lang="en-US" sz="1800" kern="1200" dirty="0" smtClean="0"/>
        </a:p>
      </dsp:txBody>
      <dsp:txXfrm>
        <a:off x="4543325" y="154482"/>
        <a:ext cx="5426664" cy="702484"/>
      </dsp:txXfrm>
    </dsp:sp>
    <dsp:sp modelId="{08EF0A45-0DBF-4695-BABB-26424B4DE9B7}">
      <dsp:nvSpPr>
        <dsp:cNvPr id="0" name=""/>
        <dsp:cNvSpPr/>
      </dsp:nvSpPr>
      <dsp:spPr>
        <a:xfrm>
          <a:off x="4543325" y="1032588"/>
          <a:ext cx="5426664" cy="70248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Motif </a:t>
          </a:r>
          <a:r>
            <a:rPr lang="en-US" sz="1800" kern="1200" dirty="0" err="1" smtClean="0"/>
            <a:t>Mendapatkan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Kekuasaan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Ekonomi</a:t>
          </a:r>
          <a:endParaRPr lang="en-US" sz="1800" kern="1200" dirty="0" smtClean="0"/>
        </a:p>
      </dsp:txBody>
      <dsp:txXfrm>
        <a:off x="4543325" y="1032588"/>
        <a:ext cx="5426664" cy="702484"/>
      </dsp:txXfrm>
    </dsp:sp>
    <dsp:sp modelId="{732148E2-C75F-4B5B-93B6-F1294A51B020}">
      <dsp:nvSpPr>
        <dsp:cNvPr id="0" name=""/>
        <dsp:cNvSpPr/>
      </dsp:nvSpPr>
      <dsp:spPr>
        <a:xfrm>
          <a:off x="4543325" y="1910694"/>
          <a:ext cx="5426664" cy="70248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Motif </a:t>
          </a:r>
          <a:r>
            <a:rPr lang="en-US" sz="1800" kern="1200" dirty="0" err="1" smtClean="0"/>
            <a:t>Sosial</a:t>
          </a:r>
          <a:endParaRPr lang="en-US" sz="1800" kern="1200" dirty="0" smtClean="0"/>
        </a:p>
      </dsp:txBody>
      <dsp:txXfrm>
        <a:off x="4543325" y="1910694"/>
        <a:ext cx="5426664" cy="702484"/>
      </dsp:txXfrm>
    </dsp:sp>
    <dsp:sp modelId="{D21C0A95-A152-4E10-A3E7-D37AF84879C1}">
      <dsp:nvSpPr>
        <dsp:cNvPr id="0" name=""/>
        <dsp:cNvSpPr/>
      </dsp:nvSpPr>
      <dsp:spPr>
        <a:xfrm>
          <a:off x="4543325" y="2788800"/>
          <a:ext cx="5426664" cy="70248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Motif </a:t>
          </a:r>
          <a:r>
            <a:rPr lang="en-US" sz="1800" kern="1200" dirty="0" err="1" smtClean="0"/>
            <a:t>Memperoleh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Penghargaan</a:t>
          </a:r>
          <a:endParaRPr lang="en-US" sz="1800" kern="1200" dirty="0"/>
        </a:p>
      </dsp:txBody>
      <dsp:txXfrm>
        <a:off x="4543325" y="2788800"/>
        <a:ext cx="5426664" cy="702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9D74215-DD09-4550-A08A-29AC9B2C8F41}" type="datetimeFigureOut">
              <a:rPr lang="id-ID" smtClean="0"/>
              <a:pPr/>
              <a:t>14/01/2020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D2839A5-7338-4D47-AF37-0A974A09B68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5748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10562234" y="5178526"/>
            <a:ext cx="1291167" cy="733425"/>
          </a:xfrm>
          <a:custGeom>
            <a:avLst/>
            <a:gdLst/>
            <a:ahLst/>
            <a:cxnLst>
              <a:cxn ang="0">
                <a:pos x="0" y="462"/>
              </a:cxn>
              <a:cxn ang="0">
                <a:pos x="194" y="17"/>
              </a:cxn>
              <a:cxn ang="0">
                <a:pos x="610" y="0"/>
              </a:cxn>
              <a:cxn ang="0">
                <a:pos x="593" y="46"/>
              </a:cxn>
              <a:cxn ang="0">
                <a:pos x="0" y="462"/>
              </a:cxn>
            </a:cxnLst>
            <a:rect l="0" t="0" r="r" b="b"/>
            <a:pathLst>
              <a:path w="610" h="462">
                <a:moveTo>
                  <a:pt x="0" y="462"/>
                </a:moveTo>
                <a:lnTo>
                  <a:pt x="194" y="17"/>
                </a:lnTo>
                <a:lnTo>
                  <a:pt x="610" y="0"/>
                </a:lnTo>
                <a:lnTo>
                  <a:pt x="593" y="46"/>
                </a:lnTo>
                <a:lnTo>
                  <a:pt x="0" y="462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081617" y="2263876"/>
            <a:ext cx="9753600" cy="1323975"/>
          </a:xfrm>
        </p:spPr>
        <p:txBody>
          <a:bodyPr lIns="91440" rIns="91440" anchor="b"/>
          <a:lstStyle>
            <a:lvl1pPr algn="ctr">
              <a:lnSpc>
                <a:spcPct val="115000"/>
              </a:lnSpc>
              <a:defRPr sz="4000" i="1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81685" y="3829151"/>
            <a:ext cx="9764183" cy="904875"/>
          </a:xfrm>
        </p:spPr>
        <p:txBody>
          <a:bodyPr lIns="91440" tIns="45720" rIns="91440" bIns="45720"/>
          <a:lstStyle>
            <a:lvl1pPr marL="0" indent="0" algn="ctr">
              <a:spcBef>
                <a:spcPct val="0"/>
              </a:spcBef>
              <a:buFont typeface="Wingdings" pitchFamily="2" charset="2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35773079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8556AB02-4D48-4C87-813E-0F93F90316C9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68839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96ED9CE4-9432-4546-9B27-B3705F74A422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272839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151" y="1755775"/>
            <a:ext cx="5348816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7168" y="1755775"/>
            <a:ext cx="5350933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054D5DF3-D51C-4DC8-B010-AA96460E281C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093595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3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3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75461A1E-E404-4418-AB84-C6C2842BB88D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31270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106CCD21-1A07-451F-8ADE-D341DB22605A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132892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144AAAF5-9E8A-41D8-89B0-E45918AC22DB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503157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31378FE3-5D52-4443-B0F3-7E4F903C3CBD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39826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EAD85E04-214B-4932-9AF9-D9E7A7C08A81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65781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452CAD83-7E23-40B7-861E-A052093FB3B4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10549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1833" y="1031875"/>
            <a:ext cx="2726267" cy="476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8868" y="1031875"/>
            <a:ext cx="7979833" cy="476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B1BE8BDE-0191-4B35-B1A6-EAE24DF189E4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11668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10562231" y="5178522"/>
            <a:ext cx="1291167" cy="733425"/>
          </a:xfrm>
          <a:custGeom>
            <a:avLst/>
            <a:gdLst/>
            <a:ahLst/>
            <a:cxnLst>
              <a:cxn ang="0">
                <a:pos x="0" y="462"/>
              </a:cxn>
              <a:cxn ang="0">
                <a:pos x="194" y="17"/>
              </a:cxn>
              <a:cxn ang="0">
                <a:pos x="610" y="0"/>
              </a:cxn>
              <a:cxn ang="0">
                <a:pos x="593" y="46"/>
              </a:cxn>
              <a:cxn ang="0">
                <a:pos x="0" y="462"/>
              </a:cxn>
            </a:cxnLst>
            <a:rect l="0" t="0" r="r" b="b"/>
            <a:pathLst>
              <a:path w="610" h="462">
                <a:moveTo>
                  <a:pt x="0" y="462"/>
                </a:moveTo>
                <a:lnTo>
                  <a:pt x="194" y="17"/>
                </a:lnTo>
                <a:lnTo>
                  <a:pt x="610" y="0"/>
                </a:lnTo>
                <a:lnTo>
                  <a:pt x="593" y="46"/>
                </a:lnTo>
                <a:lnTo>
                  <a:pt x="0" y="462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081617" y="2263872"/>
            <a:ext cx="9753600" cy="1323975"/>
          </a:xfrm>
        </p:spPr>
        <p:txBody>
          <a:bodyPr lIns="91440" rIns="91440" anchor="b"/>
          <a:lstStyle>
            <a:lvl1pPr algn="ctr">
              <a:lnSpc>
                <a:spcPct val="115000"/>
              </a:lnSpc>
              <a:defRPr sz="4000" i="1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81682" y="3829147"/>
            <a:ext cx="9764183" cy="904875"/>
          </a:xfrm>
        </p:spPr>
        <p:txBody>
          <a:bodyPr lIns="91440" tIns="45720" rIns="91440" bIns="45720"/>
          <a:lstStyle>
            <a:lvl1pPr marL="0" indent="0" algn="ctr">
              <a:spcBef>
                <a:spcPct val="0"/>
              </a:spcBef>
              <a:buFont typeface="Wingdings" pitchFamily="2" charset="2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2398920131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8556AB02-4D48-4C87-813E-0F93F90316C9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68589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7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96ED9CE4-9432-4546-9B27-B3705F74A422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38018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151" y="1755775"/>
            <a:ext cx="5348816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7168" y="1755775"/>
            <a:ext cx="5350933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054D5DF3-D51C-4DC8-B010-AA96460E281C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28592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3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3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75461A1E-E404-4418-AB84-C6C2842BB88D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61398"/>
      </p:ext>
    </p:extLst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106CCD21-1A07-451F-8ADE-D341DB22605A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34591"/>
      </p:ext>
    </p:extLst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144AAAF5-9E8A-41D8-89B0-E45918AC22DB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23516"/>
      </p:ext>
    </p:extLst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4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31378FE3-5D52-4443-B0F3-7E4F903C3CBD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64334"/>
      </p:ext>
    </p:extLst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EAD85E04-214B-4932-9AF9-D9E7A7C08A81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510808"/>
      </p:ext>
    </p:extLst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452CAD83-7E23-40B7-861E-A052093FB3B4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993255"/>
      </p:ext>
    </p:extLst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1833" y="1031875"/>
            <a:ext cx="2726267" cy="476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8865" y="1031875"/>
            <a:ext cx="7979833" cy="476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B1BE8BDE-0191-4B35-B1A6-EAE24DF189E4}" type="slidenum">
              <a:rPr lang="de-D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452421"/>
      </p:ext>
    </p:extLst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B632-E92D-4149-BA20-700FFB4F9E6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37639-EE01-40F0-B9AA-7EFA60B973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58803" y="1031976"/>
            <a:ext cx="109093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66700" y="6437313"/>
            <a:ext cx="4064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089852F5-ABFB-4569-AC50-728D2A673BBA}" type="slidenum">
              <a:rPr 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0900" name="Freeform 4"/>
          <p:cNvSpPr>
            <a:spLocks/>
          </p:cNvSpPr>
          <p:nvPr/>
        </p:nvSpPr>
        <p:spPr bwMode="gray">
          <a:xfrm>
            <a:off x="10562234" y="5178526"/>
            <a:ext cx="1291167" cy="733425"/>
          </a:xfrm>
          <a:custGeom>
            <a:avLst/>
            <a:gdLst/>
            <a:ahLst/>
            <a:cxnLst>
              <a:cxn ang="0">
                <a:pos x="0" y="462"/>
              </a:cxn>
              <a:cxn ang="0">
                <a:pos x="194" y="17"/>
              </a:cxn>
              <a:cxn ang="0">
                <a:pos x="610" y="0"/>
              </a:cxn>
              <a:cxn ang="0">
                <a:pos x="593" y="46"/>
              </a:cxn>
              <a:cxn ang="0">
                <a:pos x="0" y="462"/>
              </a:cxn>
            </a:cxnLst>
            <a:rect l="0" t="0" r="r" b="b"/>
            <a:pathLst>
              <a:path w="610" h="462">
                <a:moveTo>
                  <a:pt x="0" y="462"/>
                </a:moveTo>
                <a:lnTo>
                  <a:pt x="194" y="17"/>
                </a:lnTo>
                <a:lnTo>
                  <a:pt x="610" y="0"/>
                </a:lnTo>
                <a:lnTo>
                  <a:pt x="593" y="46"/>
                </a:lnTo>
                <a:lnTo>
                  <a:pt x="0" y="46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gray">
          <a:xfrm>
            <a:off x="565152" y="1755775"/>
            <a:ext cx="10902949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90000" rIns="72000" bIns="9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49033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7663" indent="-347663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365125" indent="333375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2800">
          <a:solidFill>
            <a:schemeClr val="tx1"/>
          </a:solidFill>
          <a:latin typeface="+mn-lt"/>
        </a:defRPr>
      </a:lvl2pPr>
      <a:lvl3pPr marL="1149350" indent="-43338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2400">
          <a:solidFill>
            <a:schemeClr val="tx1"/>
          </a:solidFill>
          <a:latin typeface="+mn-lt"/>
        </a:defRPr>
      </a:lvl3pPr>
      <a:lvl4pPr marL="1530350" indent="-3635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1887538" indent="-587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23447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6pPr>
      <a:lvl7pPr marL="28019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7pPr>
      <a:lvl8pPr marL="32591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8pPr>
      <a:lvl9pPr marL="37163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58803" y="1031972"/>
            <a:ext cx="109093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66700" y="6437313"/>
            <a:ext cx="4064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Page </a:t>
            </a:r>
            <a:fld id="{089852F5-ABFB-4569-AC50-728D2A673BBA}" type="slidenum">
              <a:rPr 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0900" name="Freeform 4"/>
          <p:cNvSpPr>
            <a:spLocks/>
          </p:cNvSpPr>
          <p:nvPr/>
        </p:nvSpPr>
        <p:spPr bwMode="gray">
          <a:xfrm>
            <a:off x="10562231" y="5178522"/>
            <a:ext cx="1291167" cy="733425"/>
          </a:xfrm>
          <a:custGeom>
            <a:avLst/>
            <a:gdLst/>
            <a:ahLst/>
            <a:cxnLst>
              <a:cxn ang="0">
                <a:pos x="0" y="462"/>
              </a:cxn>
              <a:cxn ang="0">
                <a:pos x="194" y="17"/>
              </a:cxn>
              <a:cxn ang="0">
                <a:pos x="610" y="0"/>
              </a:cxn>
              <a:cxn ang="0">
                <a:pos x="593" y="46"/>
              </a:cxn>
              <a:cxn ang="0">
                <a:pos x="0" y="462"/>
              </a:cxn>
            </a:cxnLst>
            <a:rect l="0" t="0" r="r" b="b"/>
            <a:pathLst>
              <a:path w="610" h="462">
                <a:moveTo>
                  <a:pt x="0" y="462"/>
                </a:moveTo>
                <a:lnTo>
                  <a:pt x="194" y="17"/>
                </a:lnTo>
                <a:lnTo>
                  <a:pt x="610" y="0"/>
                </a:lnTo>
                <a:lnTo>
                  <a:pt x="593" y="46"/>
                </a:lnTo>
                <a:lnTo>
                  <a:pt x="0" y="46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gray">
          <a:xfrm>
            <a:off x="565152" y="1755775"/>
            <a:ext cx="10902949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90000" rIns="72000" bIns="9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05525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7663" indent="-347663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365125" indent="333375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2800">
          <a:solidFill>
            <a:schemeClr val="tx1"/>
          </a:solidFill>
          <a:latin typeface="+mn-lt"/>
        </a:defRPr>
      </a:lvl2pPr>
      <a:lvl3pPr marL="1149350" indent="-43338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p"/>
        <a:defRPr sz="2400">
          <a:solidFill>
            <a:schemeClr val="tx1"/>
          </a:solidFill>
          <a:latin typeface="+mn-lt"/>
        </a:defRPr>
      </a:lvl3pPr>
      <a:lvl4pPr marL="1530350" indent="-3635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1887538" indent="-587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23447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6pPr>
      <a:lvl7pPr marL="28019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7pPr>
      <a:lvl8pPr marL="32591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8pPr>
      <a:lvl9pPr marL="3716338" algn="l" defTabSz="801688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January 14,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>
                <a:solidFill>
                  <a:srgbClr val="FFFFFF"/>
                </a:solidFill>
              </a:rPr>
              <a:t>Page </a:t>
            </a:r>
            <a:fld id="{089852F5-ABFB-4569-AC50-728D2A673BBA}" type="slidenum">
              <a:rPr lang="de-DE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d-ID" dirty="0" smtClean="0"/>
              <a:t>MATA PELAJARAN IPS KELAS VII</a:t>
            </a:r>
          </a:p>
          <a:p>
            <a:pPr marL="0" indent="0" algn="ctr">
              <a:buNone/>
            </a:pPr>
            <a:r>
              <a:rPr lang="id-ID" dirty="0" smtClean="0"/>
              <a:t>SMP TALENTA </a:t>
            </a:r>
          </a:p>
          <a:p>
            <a:pPr marL="0" indent="0" algn="ctr">
              <a:buNone/>
            </a:pPr>
            <a:r>
              <a:rPr lang="id-ID" dirty="0" smtClean="0"/>
              <a:t>EUSEBIUS LUHUNG ANGLING KESUMO, S.Pd</a:t>
            </a:r>
          </a:p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Aktivitas Manusia dalam Memenuhi Kebutuhan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859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Ceritakan secara singkat kisah “piper” yang telah kita lihat bersama sama!</a:t>
            </a:r>
          </a:p>
          <a:p>
            <a:r>
              <a:rPr lang="id-ID" dirty="0" smtClean="0"/>
              <a:t>Makna apa yang dapat diambil melalui kisah “piper”!</a:t>
            </a:r>
          </a:p>
          <a:p>
            <a:r>
              <a:rPr lang="id-ID" dirty="0" smtClean="0"/>
              <a:t>Niat dan harapan apa yang ingin kalian ungkapkan melalui mata pelajaran IPS satu semester ini?</a:t>
            </a:r>
          </a:p>
          <a:p>
            <a:r>
              <a:rPr lang="id-ID" dirty="0" smtClean="0"/>
              <a:t>Deskripsikan diri kalian (sifat, hal yang positif maupun negatif) dan apa yang ingin kalian raih selama satu semester ini!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3645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Tujuan Pembelajaran</a:t>
            </a:r>
          </a:p>
          <a:p>
            <a:pPr lvl="1"/>
            <a:r>
              <a:rPr lang="id-ID" dirty="0" smtClean="0"/>
              <a:t>Menjelaskan kelangkaan sebagai permasalahan ekonomi</a:t>
            </a:r>
          </a:p>
          <a:p>
            <a:pPr lvl="1"/>
            <a:r>
              <a:rPr lang="id-ID" dirty="0" smtClean="0"/>
              <a:t>Menyebutkan jenis-jenis kebutuhan manusia</a:t>
            </a:r>
          </a:p>
          <a:p>
            <a:pPr lvl="1"/>
            <a:r>
              <a:rPr lang="id-ID" dirty="0" smtClean="0"/>
              <a:t>Menjelaskan hubungan antara tindakan, motif dan prinsip ekonomi</a:t>
            </a:r>
          </a:p>
          <a:p>
            <a:r>
              <a:rPr lang="id-ID" dirty="0"/>
              <a:t>Menjelaskan kegiatan produksi</a:t>
            </a:r>
          </a:p>
          <a:p>
            <a:r>
              <a:rPr lang="id-ID" dirty="0"/>
              <a:t>Menjelaskan kegiatan distribusi</a:t>
            </a:r>
          </a:p>
          <a:p>
            <a:r>
              <a:rPr lang="id-ID" dirty="0"/>
              <a:t>Menjelaskan kegiatan konsumsi</a:t>
            </a:r>
          </a:p>
          <a:p>
            <a:r>
              <a:rPr lang="id-ID" dirty="0"/>
              <a:t>Menjelaskan kaitan antara permintaan, penawaran dan harga</a:t>
            </a:r>
          </a:p>
          <a:p>
            <a:r>
              <a:rPr lang="id-ID" dirty="0"/>
              <a:t>Menjelaskan peran pasar bagi kehidupan masyarakat</a:t>
            </a:r>
          </a:p>
          <a:p>
            <a:pPr marL="365760" lvl="1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956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386" y="530352"/>
            <a:ext cx="10936014" cy="5618200"/>
          </a:xfrm>
        </p:spPr>
        <p:txBody>
          <a:bodyPr>
            <a:normAutofit/>
          </a:bodyPr>
          <a:lstStyle/>
          <a:p>
            <a:pPr lvl="0"/>
            <a:r>
              <a:rPr lang="id-ID" dirty="0"/>
              <a:t>Langkah-langkah</a:t>
            </a:r>
          </a:p>
          <a:p>
            <a:pPr lvl="0"/>
            <a:r>
              <a:rPr lang="id-ID" dirty="0"/>
              <a:t>Peserta didik dibagi </a:t>
            </a:r>
            <a:r>
              <a:rPr lang="id-ID"/>
              <a:t>menjadi 6</a:t>
            </a:r>
            <a:r>
              <a:rPr lang="id-ID" smtClean="0"/>
              <a:t> </a:t>
            </a:r>
            <a:r>
              <a:rPr lang="id-ID" dirty="0" smtClean="0"/>
              <a:t>kelompok </a:t>
            </a:r>
            <a:endParaRPr lang="id-ID" dirty="0"/>
          </a:p>
          <a:p>
            <a:pPr lvl="0"/>
            <a:r>
              <a:rPr lang="id-ID" dirty="0"/>
              <a:t>Kelompok bernomor ganjil mencari kasus terkait dengan kebutuhan dan kelangkaan </a:t>
            </a:r>
          </a:p>
          <a:p>
            <a:pPr lvl="0"/>
            <a:r>
              <a:rPr lang="id-ID" dirty="0"/>
              <a:t>Kelompok bernomor genap mencari teori terkait kebutuhan dan kelangkaan</a:t>
            </a:r>
          </a:p>
          <a:p>
            <a:pPr lvl="0"/>
            <a:r>
              <a:rPr lang="id-ID" dirty="0"/>
              <a:t>Dengan  cara berputar mengelilingi kelas, setiap kelompok memiliki tugas untuk menuliskan hasil temuan nya didalam kertas yang ditempelkan di dinding sesuai dengan tugas yang diberikan pada langkah sebelumnya</a:t>
            </a:r>
          </a:p>
          <a:p>
            <a:pPr lvl="0"/>
            <a:r>
              <a:rPr lang="id-ID" dirty="0"/>
              <a:t>Hasil temuan dari berbagai macam sumber selanjutnya diringkas, dibuat mind map sebagai bahan </a:t>
            </a:r>
            <a:r>
              <a:rPr lang="id-ID" dirty="0" smtClean="0"/>
              <a:t>presentasi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466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 descr="H:\foto pkn dan ips\IPS\foto kelangkaan\0553058elnino780x3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" y="582956"/>
            <a:ext cx="10681531" cy="534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40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H:\foto pkn dan ips\IPS\foto kelangkaan\premium-hab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79" y="439897"/>
            <a:ext cx="9826437" cy="563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34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Apa yang terjadi jika sumber daya alam habis?</a:t>
            </a:r>
          </a:p>
          <a:p>
            <a:r>
              <a:rPr lang="id-ID" dirty="0" smtClean="0"/>
              <a:t>Lalu apa hubungan kelangkaan sumber daya alam dengan kebutuhan?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8202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0359" y="890588"/>
            <a:ext cx="2922588" cy="93503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Kelangkaan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79381" y="1825625"/>
            <a:ext cx="8435663" cy="41501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b="1" dirty="0" err="1" smtClean="0"/>
              <a:t>Kelangkaan</a:t>
            </a:r>
            <a:r>
              <a:rPr lang="en-US" sz="3600" b="1" dirty="0" smtClean="0"/>
              <a:t> </a:t>
            </a:r>
            <a:r>
              <a:rPr lang="en-US" sz="3600" b="1" dirty="0"/>
              <a:t>(</a:t>
            </a:r>
            <a:r>
              <a:rPr lang="en-US" sz="3600" b="1" i="1" dirty="0"/>
              <a:t>scarcity</a:t>
            </a:r>
            <a:r>
              <a:rPr lang="en-US" sz="3600" b="1" dirty="0"/>
              <a:t>) </a:t>
            </a:r>
            <a:r>
              <a:rPr lang="en-US" sz="3600" b="1" dirty="0" err="1" smtClean="0"/>
              <a:t>adalah</a:t>
            </a:r>
            <a:r>
              <a:rPr lang="id-ID" sz="3600" b="1" dirty="0" smtClean="0"/>
              <a:t> ketidakseimbangan antara kebutuhan dan ketersediaan alat pemuas kebutuhan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6727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092" y="2606049"/>
            <a:ext cx="3901225" cy="8841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 err="1" smtClean="0">
                <a:solidFill>
                  <a:srgbClr val="C00000"/>
                </a:solidFill>
              </a:rPr>
              <a:t>Faktor-faktor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Penyebab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br>
              <a:rPr lang="en-US" sz="3000" b="1" dirty="0" smtClean="0">
                <a:solidFill>
                  <a:srgbClr val="C00000"/>
                </a:solidFill>
              </a:rPr>
            </a:br>
            <a:r>
              <a:rPr lang="en-US" sz="3000" b="1" dirty="0" err="1" smtClean="0">
                <a:solidFill>
                  <a:srgbClr val="C00000"/>
                </a:solidFill>
              </a:rPr>
              <a:t>Kelangkaan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5952" y="1634172"/>
            <a:ext cx="5429517" cy="33114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 smtClean="0"/>
              <a:t>Jumlah</a:t>
            </a:r>
            <a:r>
              <a:rPr lang="en-US" sz="2200" dirty="0" smtClean="0"/>
              <a:t> yang </a:t>
            </a:r>
            <a:r>
              <a:rPr lang="en-US" sz="2200" dirty="0" err="1" smtClean="0"/>
              <a:t>terbatas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200" dirty="0" err="1" smtClean="0"/>
              <a:t>Sukar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memperoleh</a:t>
            </a:r>
            <a:r>
              <a:rPr lang="en-US" sz="2200" dirty="0" smtClean="0"/>
              <a:t> </a:t>
            </a:r>
            <a:r>
              <a:rPr lang="en-US" sz="2200" dirty="0" err="1" smtClean="0"/>
              <a:t>sumber</a:t>
            </a:r>
            <a:r>
              <a:rPr lang="en-US" sz="2200" dirty="0" smtClean="0"/>
              <a:t> </a:t>
            </a:r>
            <a:r>
              <a:rPr lang="en-US" sz="2200" dirty="0" err="1" smtClean="0"/>
              <a:t>daya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200" dirty="0" err="1" smtClean="0"/>
              <a:t>Banyak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membutuhkan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id-ID" sz="2200" dirty="0" smtClean="0"/>
              <a:t>Adanya perbedaan geografis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pic>
        <p:nvPicPr>
          <p:cNvPr id="1026" name="Picture 2" descr="H:\foto pkn dan ips\IPS\foto kelangkaan\KELANGKAAN BBM DI INDONESI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235" y="3578717"/>
            <a:ext cx="4355066" cy="282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1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29" y="244055"/>
            <a:ext cx="10911840" cy="1051560"/>
          </a:xfrm>
        </p:spPr>
        <p:txBody>
          <a:bodyPr/>
          <a:lstStyle/>
          <a:p>
            <a:r>
              <a:rPr lang="id-ID" dirty="0" smtClean="0"/>
              <a:t>APA YANG BISA KITA LAKUKAN??</a:t>
            </a:r>
            <a:endParaRPr lang="id-ID" dirty="0"/>
          </a:p>
        </p:txBody>
      </p:sp>
      <p:pic>
        <p:nvPicPr>
          <p:cNvPr id="2050" name="Picture 2" descr="H:\foto pkn dan ips\IPS\foto kelangkaan\alumni.derby-college.ac_.uk-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63" y="1495425"/>
            <a:ext cx="8879045" cy="521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1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03" y="1009167"/>
            <a:ext cx="5704268" cy="9356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 smtClean="0">
                <a:solidFill>
                  <a:srgbClr val="C00000"/>
                </a:solidFill>
              </a:rPr>
              <a:t>Usaha </a:t>
            </a:r>
            <a:r>
              <a:rPr lang="en-US" sz="3000" b="1" dirty="0" err="1" smtClean="0">
                <a:solidFill>
                  <a:srgbClr val="C00000"/>
                </a:solidFill>
              </a:rPr>
              <a:t>Manusia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dalam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Mengatasi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Kelangkaan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785" y="4271055"/>
            <a:ext cx="6348211" cy="15712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Arif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Bijaksana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Memanfaatkan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Daya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842760" y="2191229"/>
            <a:ext cx="99463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Skala</a:t>
            </a:r>
            <a:r>
              <a:rPr lang="en-US" sz="2400" dirty="0"/>
              <a:t> </a:t>
            </a:r>
            <a:r>
              <a:rPr lang="en-US" sz="2400" dirty="0" err="1"/>
              <a:t>Prioritas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daftar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macam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yang </a:t>
            </a:r>
            <a:r>
              <a:rPr lang="en-US" sz="2400" dirty="0" err="1"/>
              <a:t>disusun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kepentingannya</a:t>
            </a:r>
            <a:r>
              <a:rPr lang="en-US" sz="2400" dirty="0"/>
              <a:t>, </a:t>
            </a:r>
            <a:r>
              <a:rPr lang="en-US" sz="2400" dirty="0" err="1"/>
              <a:t>dari</a:t>
            </a:r>
            <a:r>
              <a:rPr lang="en-US" sz="2400" dirty="0"/>
              <a:t> yang paling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mendesak</a:t>
            </a:r>
            <a:r>
              <a:rPr lang="en-US" sz="2400" dirty="0"/>
              <a:t> </a:t>
            </a:r>
            <a:r>
              <a:rPr lang="en-US" sz="2400" dirty="0" err="1"/>
              <a:t>hingga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dipenuhi</a:t>
            </a:r>
            <a:endParaRPr lang="en-US" sz="2400" dirty="0"/>
          </a:p>
        </p:txBody>
      </p:sp>
      <p:pic>
        <p:nvPicPr>
          <p:cNvPr id="3074" name="Picture 2" descr="H:\foto pkn dan ips\IPS\foto kelangkaan\Pengertian-dan-Manfaat-Reboisasi-2-768x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204" y="3945554"/>
            <a:ext cx="3577280" cy="217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4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118" y="825589"/>
            <a:ext cx="5034567" cy="1000036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A. </a:t>
            </a:r>
            <a:r>
              <a:rPr lang="en-US" sz="3200" b="1" dirty="0" err="1" smtClean="0">
                <a:solidFill>
                  <a:srgbClr val="FF0000"/>
                </a:solidFill>
              </a:rPr>
              <a:t>Kebutuhan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Hidup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Manusia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952221" y="1825625"/>
            <a:ext cx="5440251" cy="462669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d-ID" sz="2000" dirty="0" smtClean="0"/>
              <a:t>Kebutuhan adalah keinginan </a:t>
            </a:r>
            <a:r>
              <a:rPr lang="id-ID" sz="2000" dirty="0"/>
              <a:t>terhadap suatu barang atau jasa yang menuntut adanya penemuhan, apabila tidak dipenuhi maka akan mempengaruhi keberlangsungan hidup/ kehidupan.</a:t>
            </a: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mtClean="0">
                <a:solidFill>
                  <a:srgbClr val="FFFFFF"/>
                </a:solidFill>
              </a:rPr>
              <a:t>Page </a:t>
            </a:r>
            <a:fld id="{04C75364-62CC-4318-B9E3-EC127B4A7AFE}" type="slidenum">
              <a:rPr lang="de-DE" smtClean="0">
                <a:solidFill>
                  <a:srgbClr val="FFFFFF"/>
                </a:solidFill>
              </a:rPr>
              <a:pPr/>
              <a:t>13</a:t>
            </a:fld>
            <a:endParaRPr lang="de-DE" smtClean="0">
              <a:solidFill>
                <a:srgbClr val="FFFFFF"/>
              </a:solidFill>
            </a:endParaRPr>
          </a:p>
        </p:txBody>
      </p:sp>
      <p:grpSp>
        <p:nvGrpSpPr>
          <p:cNvPr id="26627" name="Group 2"/>
          <p:cNvGrpSpPr>
            <a:grpSpLocks/>
          </p:cNvGrpSpPr>
          <p:nvPr/>
        </p:nvGrpSpPr>
        <p:grpSpPr bwMode="auto">
          <a:xfrm>
            <a:off x="666752" y="1214438"/>
            <a:ext cx="10572749" cy="4565650"/>
            <a:chOff x="304800" y="-65314"/>
            <a:chExt cx="8305800" cy="5399314"/>
          </a:xfrm>
        </p:grpSpPr>
        <p:sp>
          <p:nvSpPr>
            <p:cNvPr id="4" name="Rectangle 3"/>
            <p:cNvSpPr/>
            <p:nvPr/>
          </p:nvSpPr>
          <p:spPr>
            <a:xfrm>
              <a:off x="304800" y="2448483"/>
              <a:ext cx="1448318" cy="979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KEBUTUHAN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438201" y="86752"/>
              <a:ext cx="2439362" cy="979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MENURUT TINGKAT KEPENTINGANNYA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2438201" y="1230071"/>
              <a:ext cx="2362872" cy="979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MENURUT WAKTUNYA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514691" y="2677522"/>
              <a:ext cx="2362872" cy="979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MENURUT SIFATNYA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438201" y="4201946"/>
              <a:ext cx="2474281" cy="979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MENURUT SUBYEKNYA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49391" y="826436"/>
              <a:ext cx="2361209" cy="3923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TERSIER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49391" y="424679"/>
              <a:ext cx="2361209" cy="4899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SEKUNDER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9391" y="-65314"/>
              <a:ext cx="2361209" cy="4899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PRIMER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49391" y="2666258"/>
              <a:ext cx="2361209" cy="6871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JASMANI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249391" y="1828951"/>
              <a:ext cx="2361209" cy="6852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AKAN DATANG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9391" y="1393401"/>
              <a:ext cx="2361209" cy="5876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SEKARANG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9391" y="3201309"/>
              <a:ext cx="2361209" cy="6852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ROHANI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49391" y="4115587"/>
              <a:ext cx="2361209" cy="6852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PRIBADI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249391" y="4648760"/>
              <a:ext cx="2361209" cy="6852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</a:rPr>
                <a:t>KOLEKTIF</a:t>
              </a:r>
            </a:p>
          </p:txBody>
        </p:sp>
        <p:cxnSp>
          <p:nvCxnSpPr>
            <p:cNvPr id="18" name="Straight Arrow Connector 17"/>
            <p:cNvCxnSpPr>
              <a:stCxn id="5" idx="3"/>
            </p:cNvCxnSpPr>
            <p:nvPr/>
          </p:nvCxnSpPr>
          <p:spPr>
            <a:xfrm flipV="1">
              <a:off x="4877563" y="544830"/>
              <a:ext cx="838063" cy="319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4" idx="3"/>
            </p:cNvCxnSpPr>
            <p:nvPr/>
          </p:nvCxnSpPr>
          <p:spPr>
            <a:xfrm flipV="1">
              <a:off x="1753118" y="1066739"/>
              <a:ext cx="457277" cy="18717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1829608" y="2448483"/>
              <a:ext cx="532103" cy="53505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1753118" y="2972269"/>
              <a:ext cx="761573" cy="5331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4" idx="3"/>
            </p:cNvCxnSpPr>
            <p:nvPr/>
          </p:nvCxnSpPr>
          <p:spPr>
            <a:xfrm>
              <a:off x="1753118" y="2938477"/>
              <a:ext cx="608593" cy="17853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4724583" y="1828951"/>
              <a:ext cx="91455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7" idx="3"/>
            </p:cNvCxnSpPr>
            <p:nvPr/>
          </p:nvCxnSpPr>
          <p:spPr>
            <a:xfrm flipV="1">
              <a:off x="4877563" y="3144987"/>
              <a:ext cx="813120" cy="225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8" idx="3"/>
            </p:cNvCxnSpPr>
            <p:nvPr/>
          </p:nvCxnSpPr>
          <p:spPr>
            <a:xfrm flipV="1">
              <a:off x="4912482" y="4665657"/>
              <a:ext cx="907901" cy="262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61743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7913" y="838566"/>
            <a:ext cx="8833835" cy="987157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Manusia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menurut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 Tingkat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Kepentingannya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664842"/>
              </p:ext>
            </p:extLst>
          </p:nvPr>
        </p:nvGraphicFramePr>
        <p:xfrm>
          <a:off x="1893193" y="1957589"/>
          <a:ext cx="9826581" cy="4662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39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6586" y="1113811"/>
            <a:ext cx="5575479" cy="703821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Menurut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Waktunya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316" y="2250628"/>
            <a:ext cx="4172757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</a:rPr>
              <a:t>Kebutuhan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Sekarang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dirty="0" err="1" smtClean="0"/>
              <a:t>kebutuhan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err="1" smtClean="0"/>
              <a:t>tidak</a:t>
            </a:r>
            <a:r>
              <a:rPr lang="en-US" smtClean="0"/>
              <a:t> bi</a:t>
            </a:r>
            <a:r>
              <a:rPr lang="id-ID" smtClean="0"/>
              <a:t>sa</a:t>
            </a:r>
            <a:r>
              <a:rPr lang="en-US" smtClean="0"/>
              <a:t> </a:t>
            </a:r>
            <a:r>
              <a:rPr lang="en-US" dirty="0" err="1" smtClean="0"/>
              <a:t>ditunda</a:t>
            </a:r>
            <a:endParaRPr lang="en-US" dirty="0"/>
          </a:p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orang </a:t>
            </a:r>
            <a:r>
              <a:rPr lang="en-US" dirty="0" err="1" smtClean="0"/>
              <a:t>lapar</a:t>
            </a:r>
            <a:r>
              <a:rPr lang="en-US" dirty="0" smtClean="0"/>
              <a:t>, </a:t>
            </a:r>
            <a:r>
              <a:rPr lang="en-US" dirty="0" err="1" smtClean="0"/>
              <a:t>obat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orang </a:t>
            </a:r>
            <a:r>
              <a:rPr lang="en-US" dirty="0" err="1" smtClean="0"/>
              <a:t>sakit</a:t>
            </a: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22772" y="2323866"/>
            <a:ext cx="54692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</a:rPr>
              <a:t>Kebutuhan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Masa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Datang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 err="1" smtClean="0"/>
              <a:t>kebutuhan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ditunda</a:t>
            </a:r>
            <a:endParaRPr lang="en-US" dirty="0"/>
          </a:p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asuransi</a:t>
            </a:r>
            <a:r>
              <a:rPr lang="en-US" dirty="0" smtClean="0"/>
              <a:t>, </a:t>
            </a:r>
            <a:r>
              <a:rPr lang="en-US" dirty="0" err="1" smtClean="0"/>
              <a:t>tabungan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4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1056" y="880282"/>
            <a:ext cx="5640944" cy="1038672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Manusia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menurut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Sifatnya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7530" y="4589481"/>
            <a:ext cx="5602311" cy="168253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Kebutuhan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Rohani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mental </a:t>
            </a:r>
            <a:r>
              <a:rPr lang="en-US" dirty="0" err="1" smtClean="0"/>
              <a:t>manusia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agama,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kasih</a:t>
            </a:r>
            <a:r>
              <a:rPr lang="en-US" dirty="0" smtClean="0"/>
              <a:t> </a:t>
            </a:r>
            <a:r>
              <a:rPr lang="en-US" dirty="0" err="1" smtClean="0"/>
              <a:t>sayang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1" y="2293748"/>
            <a:ext cx="584271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</a:rPr>
              <a:t>Kebutuhan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</a:rPr>
              <a:t>Jasmani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en-US" sz="2600" dirty="0" err="1"/>
              <a:t>kebutuhan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fisik</a:t>
            </a:r>
            <a:r>
              <a:rPr lang="en-US" sz="2600" dirty="0"/>
              <a:t> </a:t>
            </a:r>
            <a:r>
              <a:rPr lang="en-US" sz="2600" dirty="0" err="1"/>
              <a:t>manusia</a:t>
            </a:r>
            <a:endParaRPr lang="en-US" sz="2600" dirty="0"/>
          </a:p>
          <a:p>
            <a:r>
              <a:rPr lang="en-US" sz="2600" dirty="0" err="1"/>
              <a:t>Contoh</a:t>
            </a:r>
            <a:r>
              <a:rPr lang="en-US" sz="2600" dirty="0"/>
              <a:t> </a:t>
            </a:r>
            <a:r>
              <a:rPr lang="en-US" sz="2600" dirty="0" err="1"/>
              <a:t>makanan</a:t>
            </a:r>
            <a:r>
              <a:rPr lang="en-US" sz="2600" dirty="0"/>
              <a:t>, </a:t>
            </a:r>
            <a:r>
              <a:rPr lang="en-US" sz="2600" dirty="0" err="1"/>
              <a:t>minuman</a:t>
            </a:r>
            <a:r>
              <a:rPr lang="en-US" sz="2600" dirty="0"/>
              <a:t>, </a:t>
            </a:r>
            <a:r>
              <a:rPr lang="en-US" sz="2600" dirty="0" err="1"/>
              <a:t>pakaian</a:t>
            </a:r>
            <a:endParaRPr lang="en-US" sz="2600" dirty="0"/>
          </a:p>
        </p:txBody>
      </p:sp>
      <p:pic>
        <p:nvPicPr>
          <p:cNvPr id="4098" name="Picture 2" descr="H:\foto pkn dan ips\IPS\foto kelangkaan\olahra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4" y="1460500"/>
            <a:ext cx="3232643" cy="233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foto pkn dan ips\IPS\foto kelangkaan\permohonan-doa-3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2" y="4314981"/>
            <a:ext cx="3142601" cy="209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94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8465" y="638615"/>
            <a:ext cx="4802747" cy="1257613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menurut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Subjeknya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9917" y="4700887"/>
            <a:ext cx="3822139" cy="103829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Kebutuhan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Individu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perorangan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, </a:t>
            </a:r>
            <a:r>
              <a:rPr lang="en-US" dirty="0" err="1" smtClean="0"/>
              <a:t>sabun</a:t>
            </a:r>
            <a:r>
              <a:rPr lang="en-US" dirty="0" smtClean="0"/>
              <a:t>, </a:t>
            </a:r>
            <a:r>
              <a:rPr lang="en-US" dirty="0" err="1" smtClean="0"/>
              <a:t>handuk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07" y="2089457"/>
            <a:ext cx="3598164" cy="2052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41" y="2089555"/>
            <a:ext cx="2962475" cy="222467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534140" y="4700887"/>
            <a:ext cx="4211392" cy="115671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Kebutuhan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Kolektif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/ </a:t>
            </a:r>
            <a:r>
              <a:rPr lang="en-US" dirty="0" err="1" smtClean="0"/>
              <a:t>masyarakat</a:t>
            </a: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ibadah</a:t>
            </a:r>
            <a:r>
              <a:rPr lang="en-US" dirty="0" smtClean="0"/>
              <a:t>, </a:t>
            </a:r>
            <a:r>
              <a:rPr lang="en-US" dirty="0" err="1" smtClean="0"/>
              <a:t>jalan</a:t>
            </a:r>
            <a:r>
              <a:rPr lang="en-US" dirty="0" smtClean="0"/>
              <a:t>, </a:t>
            </a:r>
            <a:r>
              <a:rPr lang="en-US" dirty="0" err="1" smtClean="0"/>
              <a:t>sekolah</a:t>
            </a:r>
            <a:endParaRPr lang="en-US" dirty="0"/>
          </a:p>
        </p:txBody>
      </p:sp>
      <p:pic>
        <p:nvPicPr>
          <p:cNvPr id="5122" name="Picture 2" descr="H:\foto pkn dan ips\IPS\foto kelangkaan\kebutuhan air putih kesehat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89" y="2089457"/>
            <a:ext cx="3429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foto pkn dan ips\IPS\foto kelangkaan\tol_suramad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04" y="1946276"/>
            <a:ext cx="4289528" cy="241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4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52580543"/>
              </p:ext>
            </p:extLst>
          </p:nvPr>
        </p:nvGraphicFramePr>
        <p:xfrm>
          <a:off x="0" y="669925"/>
          <a:ext cx="9980613" cy="5318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7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35881" y="1672864"/>
            <a:ext cx="3902299" cy="93857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Alat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Pemuas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48089" y="3239522"/>
            <a:ext cx="9396211" cy="9971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Alat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Pemuas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adalah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segala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sesuatu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baik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langsung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maupun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tidak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langsung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yang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dapat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memenuhi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manusia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2333" y="6445250"/>
            <a:ext cx="4064000" cy="25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mtClean="0">
                <a:solidFill>
                  <a:srgbClr val="FFFFFF"/>
                </a:solidFill>
              </a:rPr>
              <a:t>Page </a:t>
            </a:r>
            <a:fld id="{72BCAF56-E8A3-4310-9634-A529DC864B5C}" type="slidenum">
              <a:rPr lang="de-DE" smtClean="0">
                <a:solidFill>
                  <a:srgbClr val="FFFFFF"/>
                </a:solidFill>
              </a:rPr>
              <a:pPr/>
              <a:t>20</a:t>
            </a:fld>
            <a:endParaRPr lang="de-DE" smtClean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" y="2714728"/>
            <a:ext cx="2385484" cy="1095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ALAT PEMUAS KEBUTUHAN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01" y="285750"/>
            <a:ext cx="3143251" cy="547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MENURUT WUJUDNYA</a:t>
            </a:r>
          </a:p>
        </p:txBody>
      </p:sp>
      <p:sp>
        <p:nvSpPr>
          <p:cNvPr id="5" name="Rectangle 4"/>
          <p:cNvSpPr/>
          <p:nvPr/>
        </p:nvSpPr>
        <p:spPr>
          <a:xfrm>
            <a:off x="3333751" y="1643064"/>
            <a:ext cx="3238500" cy="86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MENURUT KELANGKAANNYA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3751" y="3143253"/>
            <a:ext cx="3562349" cy="86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MENURUT HUBUNGANNYA DENGAN BENDA LAIN</a:t>
            </a:r>
          </a:p>
        </p:txBody>
      </p:sp>
      <p:sp>
        <p:nvSpPr>
          <p:cNvPr id="7" name="Rectangle 6"/>
          <p:cNvSpPr/>
          <p:nvPr/>
        </p:nvSpPr>
        <p:spPr>
          <a:xfrm>
            <a:off x="3333751" y="4572000"/>
            <a:ext cx="3429000" cy="70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MENURUT TUJUAN PENGGUNAANNYA 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1001" y="1143000"/>
            <a:ext cx="3640667" cy="547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BENDA EKONOMIS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96319" y="500166"/>
            <a:ext cx="3450167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KONKRET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6251" y="214416"/>
            <a:ext cx="3479800" cy="312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ABSTRAK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6252" y="4357791"/>
            <a:ext cx="3706283" cy="54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BRG KONSUMSI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01069" y="3714750"/>
            <a:ext cx="3714751" cy="469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KOMPLEMENTER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01001" y="1714500"/>
            <a:ext cx="3640667" cy="625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dirty="0" smtClean="0">
                <a:solidFill>
                  <a:srgbClr val="FFFFFF"/>
                </a:solidFill>
              </a:rPr>
              <a:t>BEBAS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096252" y="4786313"/>
            <a:ext cx="3714749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BRG MODAL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01069" y="3214688"/>
            <a:ext cx="3714751" cy="54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SUBSITUSI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33751" y="5572228"/>
            <a:ext cx="3429000" cy="86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MENURUT  </a:t>
            </a:r>
            <a:r>
              <a:rPr lang="id-ID" dirty="0" smtClean="0">
                <a:solidFill>
                  <a:srgbClr val="FFFFFF"/>
                </a:solidFill>
              </a:rPr>
              <a:t>PROSES PEMBUATANNYA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96251" y="5850835"/>
            <a:ext cx="3810000" cy="461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dirty="0" smtClean="0">
                <a:solidFill>
                  <a:srgbClr val="FFFFFF"/>
                </a:solidFill>
              </a:rPr>
              <a:t>BARANG SETENGAH JADI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85667" y="6292901"/>
            <a:ext cx="3831167" cy="415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dirty="0" smtClean="0">
                <a:solidFill>
                  <a:srgbClr val="FFFFFF"/>
                </a:solidFill>
              </a:rPr>
              <a:t>BARANG JADI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7668" name="Right Arrow 41"/>
          <p:cNvSpPr>
            <a:spLocks noChangeArrowheads="1"/>
          </p:cNvSpPr>
          <p:nvPr/>
        </p:nvSpPr>
        <p:spPr bwMode="auto">
          <a:xfrm>
            <a:off x="2571820" y="571603"/>
            <a:ext cx="476249" cy="535781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7669" name="Right Arrow 42"/>
          <p:cNvSpPr>
            <a:spLocks noChangeArrowheads="1"/>
          </p:cNvSpPr>
          <p:nvPr/>
        </p:nvSpPr>
        <p:spPr bwMode="auto">
          <a:xfrm>
            <a:off x="7143751" y="3143250"/>
            <a:ext cx="571500" cy="9286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7670" name="Right Arrow 43"/>
          <p:cNvSpPr>
            <a:spLocks noChangeArrowheads="1"/>
          </p:cNvSpPr>
          <p:nvPr/>
        </p:nvSpPr>
        <p:spPr bwMode="auto">
          <a:xfrm>
            <a:off x="6953251" y="1500188"/>
            <a:ext cx="571500" cy="928687"/>
          </a:xfrm>
          <a:prstGeom prst="rightArrow">
            <a:avLst>
              <a:gd name="adj1" fmla="val 53454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7671" name="Right Arrow 44"/>
          <p:cNvSpPr>
            <a:spLocks noChangeArrowheads="1"/>
          </p:cNvSpPr>
          <p:nvPr/>
        </p:nvSpPr>
        <p:spPr bwMode="auto">
          <a:xfrm>
            <a:off x="6953251" y="214416"/>
            <a:ext cx="571500" cy="9286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7672" name="Right Arrow 45"/>
          <p:cNvSpPr>
            <a:spLocks noChangeArrowheads="1"/>
          </p:cNvSpPr>
          <p:nvPr/>
        </p:nvSpPr>
        <p:spPr bwMode="auto">
          <a:xfrm>
            <a:off x="7143751" y="4500666"/>
            <a:ext cx="571500" cy="9286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7673" name="Right Arrow 46"/>
          <p:cNvSpPr>
            <a:spLocks noChangeArrowheads="1"/>
          </p:cNvSpPr>
          <p:nvPr/>
        </p:nvSpPr>
        <p:spPr bwMode="auto">
          <a:xfrm>
            <a:off x="7143751" y="5572125"/>
            <a:ext cx="571500" cy="9286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070988" y="5388873"/>
            <a:ext cx="3810000" cy="461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dirty="0" smtClean="0">
                <a:solidFill>
                  <a:srgbClr val="FFFFFF"/>
                </a:solidFill>
              </a:rPr>
              <a:t>BARANG MENTAH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3071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5058" y="954476"/>
            <a:ext cx="7327007" cy="871247"/>
          </a:xfrm>
        </p:spPr>
        <p:txBody>
          <a:bodyPr>
            <a:normAutofit fontScale="90000"/>
          </a:bodyPr>
          <a:lstStyle/>
          <a:p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Alat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Pemuas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menurut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Wujudnya</a:t>
            </a:r>
            <a:endParaRPr lang="en-US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663" y="2366635"/>
            <a:ext cx="5884572" cy="3982747"/>
          </a:xfrm>
        </p:spPr>
        <p:txBody>
          <a:bodyPr>
            <a:normAutofit/>
          </a:bodyPr>
          <a:lstStyle/>
          <a:p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Konkret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/>
              <a:t>C</a:t>
            </a:r>
            <a:r>
              <a:rPr lang="en-US" dirty="0" err="1" smtClean="0"/>
              <a:t>ontoh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, </a:t>
            </a:r>
            <a:r>
              <a:rPr lang="en-US" dirty="0" err="1" smtClean="0"/>
              <a:t>minuman</a:t>
            </a:r>
            <a:r>
              <a:rPr lang="en-US" dirty="0" smtClean="0"/>
              <a:t>, </a:t>
            </a:r>
            <a:r>
              <a:rPr lang="en-US" dirty="0" err="1" smtClean="0"/>
              <a:t>pakaian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Abstrak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tukang</a:t>
            </a:r>
            <a:r>
              <a:rPr lang="en-US" dirty="0" smtClean="0"/>
              <a:t> </a:t>
            </a:r>
            <a:r>
              <a:rPr lang="en-US" dirty="0" err="1" smtClean="0"/>
              <a:t>jahit</a:t>
            </a:r>
            <a:r>
              <a:rPr lang="en-US" dirty="0" smtClean="0"/>
              <a:t>,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supir</a:t>
            </a:r>
            <a:r>
              <a:rPr lang="en-US" dirty="0" smtClean="0"/>
              <a:t>,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pengacara</a:t>
            </a:r>
            <a:endParaRPr lang="en-US" dirty="0"/>
          </a:p>
        </p:txBody>
      </p:sp>
      <p:pic>
        <p:nvPicPr>
          <p:cNvPr id="6146" name="Picture 2" descr="H:\foto pkn dan ips\IPS\foto kelangkaan\barang konkret paka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959" y="1543272"/>
            <a:ext cx="3341023" cy="222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:\foto pkn dan ips\IPS\foto kelangkaan\peluang-usaha-jasa-tukang-cukur-rambu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165" y="4027842"/>
            <a:ext cx="1954697" cy="224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25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503" y="656911"/>
            <a:ext cx="7880797" cy="832610"/>
          </a:xfrm>
        </p:spPr>
        <p:txBody>
          <a:bodyPr>
            <a:normAutofit fontScale="90000"/>
          </a:bodyPr>
          <a:lstStyle/>
          <a:p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Alat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Pemuas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Kebutuhan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menurut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50000"/>
                  </a:schemeClr>
                </a:solidFill>
              </a:rPr>
              <a:t>Kelangkaannya</a:t>
            </a:r>
            <a:endParaRPr lang="en-US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6286" y="1615134"/>
            <a:ext cx="9331817" cy="47426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1600" b="1" dirty="0" err="1" smtClean="0">
                <a:solidFill>
                  <a:srgbClr val="C00000"/>
                </a:solidFill>
              </a:rPr>
              <a:t>Barang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</a:rPr>
              <a:t>Bebas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600" dirty="0" err="1" smtClean="0"/>
              <a:t>merupakan</a:t>
            </a:r>
            <a:r>
              <a:rPr lang="en-US" sz="1600" dirty="0" smtClean="0"/>
              <a:t> </a:t>
            </a:r>
            <a:r>
              <a:rPr lang="en-US" sz="1600" dirty="0" err="1" smtClean="0"/>
              <a:t>barang</a:t>
            </a:r>
            <a:r>
              <a:rPr lang="en-US" sz="1600" dirty="0" smtClean="0"/>
              <a:t> yang </a:t>
            </a: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diperoleh</a:t>
            </a:r>
            <a:r>
              <a:rPr lang="en-US" sz="1600" dirty="0" smtClean="0"/>
              <a:t> </a:t>
            </a:r>
            <a:r>
              <a:rPr lang="en-US" sz="1600" dirty="0" err="1" smtClean="0"/>
              <a:t>tanpa</a:t>
            </a:r>
            <a:r>
              <a:rPr lang="en-US" sz="1600" dirty="0" smtClean="0"/>
              <a:t> </a:t>
            </a:r>
            <a:r>
              <a:rPr lang="en-US" sz="1600" dirty="0" err="1" smtClean="0"/>
              <a:t>pengorbanan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terbatas</a:t>
            </a:r>
            <a:r>
              <a:rPr lang="en-US" sz="1600" dirty="0" smtClean="0"/>
              <a:t>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600" dirty="0" err="1" smtClean="0"/>
              <a:t>Contoh</a:t>
            </a:r>
            <a:r>
              <a:rPr lang="en-US" sz="1600" dirty="0" smtClean="0"/>
              <a:t> : air, </a:t>
            </a:r>
            <a:r>
              <a:rPr lang="en-US" sz="1600" dirty="0" err="1" smtClean="0"/>
              <a:t>udara</a:t>
            </a:r>
            <a:r>
              <a:rPr lang="en-US" sz="1600" dirty="0" smtClean="0"/>
              <a:t>, </a:t>
            </a:r>
            <a:r>
              <a:rPr lang="en-US" sz="1600" dirty="0" err="1" smtClean="0"/>
              <a:t>sinar</a:t>
            </a:r>
            <a:r>
              <a:rPr lang="en-US" sz="1600" dirty="0" smtClean="0"/>
              <a:t> </a:t>
            </a:r>
            <a:r>
              <a:rPr lang="en-US" sz="1600" dirty="0" err="1" smtClean="0"/>
              <a:t>matahari</a:t>
            </a:r>
            <a:endParaRPr lang="en-US" sz="1600" dirty="0" smtClean="0"/>
          </a:p>
          <a:p>
            <a:pPr>
              <a:lnSpc>
                <a:spcPct val="170000"/>
              </a:lnSpc>
            </a:pPr>
            <a:r>
              <a:rPr lang="en-US" sz="1600" b="1" dirty="0" err="1" smtClean="0">
                <a:solidFill>
                  <a:srgbClr val="C00000"/>
                </a:solidFill>
              </a:rPr>
              <a:t>Barang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</a:rPr>
              <a:t>Ekonomi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600" dirty="0" err="1" smtClean="0"/>
              <a:t>merupakan</a:t>
            </a:r>
            <a:r>
              <a:rPr lang="en-US" sz="1600" dirty="0" smtClean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yang </a:t>
            </a:r>
            <a:r>
              <a:rPr lang="en-US" sz="1600" dirty="0" err="1" smtClean="0"/>
              <a:t>diperoleh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pengorbanan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 </a:t>
            </a:r>
            <a:r>
              <a:rPr lang="en-US" sz="1600" dirty="0" err="1" smtClean="0"/>
              <a:t>jumlahnya</a:t>
            </a:r>
            <a:r>
              <a:rPr lang="en-US" sz="1600" dirty="0" smtClean="0"/>
              <a:t> </a:t>
            </a:r>
            <a:r>
              <a:rPr lang="en-US" sz="1600" dirty="0" err="1" smtClean="0"/>
              <a:t>terbatas</a:t>
            </a:r>
            <a:r>
              <a:rPr lang="en-US" sz="1600" dirty="0" smtClean="0"/>
              <a:t>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600" dirty="0" err="1"/>
              <a:t>Contoh</a:t>
            </a:r>
            <a:r>
              <a:rPr lang="en-US" sz="1600" dirty="0"/>
              <a:t> : </a:t>
            </a:r>
            <a:r>
              <a:rPr lang="en-US" sz="1600" dirty="0" err="1"/>
              <a:t>makanan</a:t>
            </a:r>
            <a:r>
              <a:rPr lang="en-US" sz="1600" dirty="0" smtClean="0"/>
              <a:t>, </a:t>
            </a:r>
            <a:r>
              <a:rPr lang="en-US" sz="1600" dirty="0" err="1" smtClean="0"/>
              <a:t>rumah</a:t>
            </a:r>
            <a:r>
              <a:rPr lang="en-US" sz="1600" dirty="0" smtClean="0"/>
              <a:t>, </a:t>
            </a:r>
            <a:r>
              <a:rPr lang="en-US" sz="1600" dirty="0" err="1" smtClean="0"/>
              <a:t>sepatu</a:t>
            </a:r>
            <a:endParaRPr lang="en-US" sz="16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8353615" y="-58627"/>
            <a:ext cx="184731" cy="491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273" y="919015"/>
            <a:ext cx="7083381" cy="1231855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en-US" sz="2800" b="1" dirty="0" err="1" smtClean="0">
                <a:solidFill>
                  <a:srgbClr val="C00000"/>
                </a:solidFill>
              </a:rPr>
              <a:t>Alat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Pemuas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menurut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Hubungannya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dengan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Barang</a:t>
            </a:r>
            <a:r>
              <a:rPr lang="en-US" sz="2800" b="1" dirty="0" smtClean="0">
                <a:solidFill>
                  <a:srgbClr val="C00000"/>
                </a:solidFill>
              </a:rPr>
              <a:t> Lain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743" y="2395569"/>
            <a:ext cx="4314423" cy="39360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rgbClr val="C00000"/>
                </a:solidFill>
              </a:rPr>
              <a:t>Barang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Pengganti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barang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dapat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mengganti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barang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lain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err="1" smtClean="0"/>
              <a:t>Contoh</a:t>
            </a:r>
            <a:r>
              <a:rPr lang="en-US" sz="2400" dirty="0" smtClean="0"/>
              <a:t> : </a:t>
            </a:r>
            <a:r>
              <a:rPr lang="en-US" sz="2400" dirty="0" err="1" smtClean="0"/>
              <a:t>beras</a:t>
            </a:r>
            <a:r>
              <a:rPr lang="en-US" sz="2400" dirty="0" smtClean="0"/>
              <a:t> </a:t>
            </a:r>
            <a:r>
              <a:rPr lang="en-US" sz="2400" dirty="0" err="1" smtClean="0"/>
              <a:t>diganti</a:t>
            </a:r>
            <a:r>
              <a:rPr lang="en-US" sz="2400" dirty="0" smtClean="0"/>
              <a:t> </a:t>
            </a:r>
            <a:r>
              <a:rPr lang="en-US" sz="2400" dirty="0" err="1" smtClean="0"/>
              <a:t>jagung</a:t>
            </a:r>
            <a:r>
              <a:rPr lang="en-US" sz="2400" dirty="0" smtClean="0"/>
              <a:t>, </a:t>
            </a:r>
            <a:r>
              <a:rPr lang="en-US" sz="2400" dirty="0" err="1" smtClean="0"/>
              <a:t>minyak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diganti</a:t>
            </a:r>
            <a:r>
              <a:rPr lang="en-US" sz="2400" dirty="0" smtClean="0"/>
              <a:t> gas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237991" y="2395471"/>
            <a:ext cx="47007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Barang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Pelengkap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barang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dapat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berguna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jika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digabungkan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dengan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barang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lain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Contoh</a:t>
            </a:r>
            <a:r>
              <a:rPr lang="en-US" sz="2400" dirty="0" smtClean="0"/>
              <a:t> </a:t>
            </a:r>
            <a:r>
              <a:rPr lang="en-US" sz="2400" dirty="0" err="1" smtClean="0"/>
              <a:t>bensin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mobil</a:t>
            </a:r>
            <a:r>
              <a:rPr lang="en-US" sz="2400" dirty="0"/>
              <a:t>, </a:t>
            </a:r>
            <a:r>
              <a:rPr lang="en-US" sz="2400" dirty="0" err="1"/>
              <a:t>baju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celana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706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601" y="928718"/>
            <a:ext cx="8022465" cy="897005"/>
          </a:xfrm>
        </p:spPr>
        <p:txBody>
          <a:bodyPr>
            <a:normAutofit fontScale="90000"/>
          </a:bodyPr>
          <a:lstStyle/>
          <a:p>
            <a:r>
              <a:rPr lang="en-US" sz="3000" b="1" dirty="0" err="1" smtClean="0">
                <a:solidFill>
                  <a:srgbClr val="C00000"/>
                </a:solidFill>
              </a:rPr>
              <a:t>Alat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Pemuas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menurut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Tujuan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Penggunaannya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5" y="2537138"/>
            <a:ext cx="9589395" cy="36398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Barang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Konsumsi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=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dapat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langsung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digunakan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seragam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sekolah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kendaraan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pribadi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Barang</a:t>
            </a:r>
            <a:r>
              <a:rPr lang="en-US" sz="2400" dirty="0" smtClean="0"/>
              <a:t> Modal =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lain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 (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jahit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penjadhit</a:t>
            </a:r>
            <a:r>
              <a:rPr lang="en-US" sz="2400" dirty="0" smtClean="0"/>
              <a:t>, </a:t>
            </a:r>
            <a:r>
              <a:rPr lang="en-US" sz="2400" dirty="0" err="1" smtClean="0"/>
              <a:t>mobil</a:t>
            </a:r>
            <a:r>
              <a:rPr lang="en-US" sz="2400" dirty="0" smtClean="0"/>
              <a:t> </a:t>
            </a:r>
            <a:r>
              <a:rPr lang="en-US" sz="2400" dirty="0" err="1" smtClean="0"/>
              <a:t>angkut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pedagan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r>
              <a:rPr lang="en-US" sz="2400" dirty="0" smtClean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107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7169" y="996288"/>
            <a:ext cx="6631547" cy="1077309"/>
          </a:xfrm>
        </p:spPr>
        <p:txBody>
          <a:bodyPr>
            <a:normAutofit/>
          </a:bodyPr>
          <a:lstStyle/>
          <a:p>
            <a:r>
              <a:rPr lang="en-US" sz="3000" b="1" dirty="0" err="1" smtClean="0">
                <a:solidFill>
                  <a:srgbClr val="C00000"/>
                </a:solidFill>
              </a:rPr>
              <a:t>Alat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Pemuas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id-ID" sz="3000" dirty="0" smtClean="0">
                <a:solidFill>
                  <a:srgbClr val="C00000"/>
                </a:solidFill>
              </a:rPr>
              <a:t>menurut proses pembuatannya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952" y="2447083"/>
            <a:ext cx="9434848" cy="372997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id-ID" sz="2400" dirty="0" smtClean="0"/>
              <a:t>Mentah, barang yang digunakan untuk memenuhi kebutuhan tetapi harus melalui proses produksi terlebih dahulu.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Bar</a:t>
            </a:r>
            <a:r>
              <a:rPr lang="id-ID" sz="2400" dirty="0" smtClean="0">
                <a:solidFill>
                  <a:schemeClr val="accent1">
                    <a:lumMod val="50000"/>
                  </a:schemeClr>
                </a:solidFill>
              </a:rPr>
              <a:t>ang  setengah jadi, alat pemuas kebutuhan yang masih dalam proses produksi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d-ID" sz="2400" dirty="0" smtClean="0">
                <a:solidFill>
                  <a:schemeClr val="accent1">
                    <a:lumMod val="50000"/>
                  </a:schemeClr>
                </a:solidFill>
              </a:rPr>
              <a:t>Barang jadi, alat pemuas kebutuhan yang dapat digunakan untuk memenuhi kebutuhan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003" y="838566"/>
            <a:ext cx="6747456" cy="987157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C. </a:t>
            </a:r>
            <a:r>
              <a:rPr lang="en-US" sz="3200" b="1" dirty="0" err="1" smtClean="0">
                <a:solidFill>
                  <a:srgbClr val="FF0000"/>
                </a:solidFill>
              </a:rPr>
              <a:t>Tindakan</a:t>
            </a:r>
            <a:r>
              <a:rPr lang="en-US" sz="3200" b="1" dirty="0" smtClean="0">
                <a:solidFill>
                  <a:srgbClr val="FF0000"/>
                </a:solidFill>
              </a:rPr>
              <a:t>, Motif </a:t>
            </a:r>
            <a:r>
              <a:rPr lang="en-US" sz="3200" b="1" dirty="0" err="1" smtClean="0">
                <a:solidFill>
                  <a:srgbClr val="FF0000"/>
                </a:solidFill>
              </a:rPr>
              <a:t>dan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Prinsip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Ekonomi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365164" y="2562895"/>
            <a:ext cx="9633396" cy="13265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/>
              <a:t>Tindakan</a:t>
            </a:r>
            <a:r>
              <a:rPr lang="en-US" sz="2000" b="1" dirty="0"/>
              <a:t> </a:t>
            </a:r>
            <a:r>
              <a:rPr lang="en-US" sz="2000" b="1" dirty="0" err="1"/>
              <a:t>Ekonomi</a:t>
            </a:r>
            <a:r>
              <a:rPr lang="en-US" sz="2000" b="1" dirty="0"/>
              <a:t> </a:t>
            </a:r>
            <a:r>
              <a:rPr lang="en-US" sz="2000" b="1" dirty="0" err="1" smtClean="0"/>
              <a:t>adalah</a:t>
            </a:r>
            <a:r>
              <a:rPr lang="en-US" sz="2000" b="1" dirty="0" smtClean="0"/>
              <a:t> </a:t>
            </a:r>
            <a:r>
              <a:rPr lang="en-US" sz="2000" b="1" dirty="0" err="1"/>
              <a:t>tindakan</a:t>
            </a:r>
            <a:r>
              <a:rPr lang="en-US" sz="2000" b="1" dirty="0"/>
              <a:t> </a:t>
            </a:r>
            <a:r>
              <a:rPr lang="en-US" sz="2000" b="1" dirty="0" err="1"/>
              <a:t>manusia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memperoleh</a:t>
            </a:r>
            <a:r>
              <a:rPr lang="en-US" sz="2000" b="1" dirty="0"/>
              <a:t> </a:t>
            </a:r>
            <a:r>
              <a:rPr lang="en-US" sz="2000" b="1" dirty="0" err="1"/>
              <a:t>kebutuhan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jalan</a:t>
            </a:r>
            <a:r>
              <a:rPr lang="en-US" sz="2000" b="1" dirty="0"/>
              <a:t> </a:t>
            </a:r>
            <a:r>
              <a:rPr lang="en-US" sz="2000" b="1" dirty="0" err="1"/>
              <a:t>menetapkan</a:t>
            </a:r>
            <a:r>
              <a:rPr lang="en-US" sz="2000" b="1" dirty="0"/>
              <a:t> </a:t>
            </a:r>
            <a:r>
              <a:rPr lang="en-US" sz="2000" b="1" dirty="0" err="1"/>
              <a:t>pilihan</a:t>
            </a:r>
            <a:r>
              <a:rPr lang="en-US" sz="2000" b="1" dirty="0"/>
              <a:t> </a:t>
            </a:r>
            <a:r>
              <a:rPr lang="en-US" sz="2000" b="1" dirty="0" err="1"/>
              <a:t>setepat-tepatnya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295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8800"/>
            <a:ext cx="4313238" cy="40560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Tindakan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Ekonomi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Rasional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err="1" smtClean="0"/>
              <a:t>dilandasi</a:t>
            </a:r>
            <a:r>
              <a:rPr lang="en-US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yang paling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paling </a:t>
            </a:r>
            <a:r>
              <a:rPr lang="en-US" sz="2400" dirty="0" err="1" smtClean="0"/>
              <a:t>menguntungkan</a:t>
            </a: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5911746" y="1032068"/>
            <a:ext cx="42396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rgbClr val="C00000"/>
                </a:solidFill>
              </a:rPr>
              <a:t>Jenis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Tindakan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Ekonomi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05541" y="3078050"/>
            <a:ext cx="48864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Tindakan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Ekonomi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Irasional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perkiraan</a:t>
            </a:r>
            <a:r>
              <a:rPr lang="en-US" sz="2400" dirty="0"/>
              <a:t> </a:t>
            </a:r>
            <a:r>
              <a:rPr lang="en-US" sz="2400" dirty="0" err="1"/>
              <a:t>menguntungkan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kenyataanya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menguntungkan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178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90072752"/>
              </p:ext>
            </p:extLst>
          </p:nvPr>
        </p:nvGraphicFramePr>
        <p:xfrm>
          <a:off x="2068513" y="3000375"/>
          <a:ext cx="10123487" cy="369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1828801" y="1300766"/>
            <a:ext cx="10122795" cy="141667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/>
              <a:t>Motif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dorongan</a:t>
            </a:r>
            <a:r>
              <a:rPr lang="en-US" sz="2400" dirty="0"/>
              <a:t> yang </a:t>
            </a:r>
            <a:r>
              <a:rPr lang="en-US" sz="2400" dirty="0" err="1"/>
              <a:t>meyebabkan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379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03045" y="1117287"/>
            <a:ext cx="10122795" cy="141667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pengorbanan</a:t>
            </a:r>
            <a:r>
              <a:rPr lang="en-US" sz="2400" dirty="0"/>
              <a:t> </a:t>
            </a:r>
            <a:r>
              <a:rPr lang="id-ID" sz="2400" dirty="0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id-ID" sz="2400" dirty="0" smtClean="0"/>
              <a:t>semaksimal mungkin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2176556" y="3286125"/>
            <a:ext cx="3649015" cy="2663914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Tindakan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6678834" y="3826129"/>
            <a:ext cx="4675031" cy="158410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efektif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efisien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231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650" y="385722"/>
            <a:ext cx="10911840" cy="1051560"/>
          </a:xfrm>
        </p:spPr>
        <p:txBody>
          <a:bodyPr/>
          <a:lstStyle/>
          <a:p>
            <a:r>
              <a:rPr lang="id-ID" dirty="0" smtClean="0"/>
              <a:t>Prinsip ekonomi dalam kegiatan produksi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805361"/>
            <a:ext cx="10911840" cy="4187952"/>
          </a:xfrm>
        </p:spPr>
        <p:txBody>
          <a:bodyPr/>
          <a:lstStyle/>
          <a:p>
            <a:r>
              <a:rPr lang="id-ID" dirty="0" smtClean="0"/>
              <a:t>Menggunakan bahan baku dengan mutu baik</a:t>
            </a:r>
          </a:p>
          <a:p>
            <a:r>
              <a:rPr lang="id-ID" dirty="0" smtClean="0"/>
              <a:t>Mendirikan tempat perusahaan yang dekat dengan bahan baku</a:t>
            </a:r>
          </a:p>
          <a:p>
            <a:r>
              <a:rPr lang="id-ID" dirty="0" smtClean="0"/>
              <a:t>Menggunakan tenaga kerja dengan upah murah</a:t>
            </a:r>
          </a:p>
          <a:p>
            <a:r>
              <a:rPr lang="id-ID" dirty="0" smtClean="0"/>
              <a:t>Hemat biaya produksi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6552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256" y="398602"/>
            <a:ext cx="10911840" cy="1051560"/>
          </a:xfrm>
        </p:spPr>
        <p:txBody>
          <a:bodyPr/>
          <a:lstStyle/>
          <a:p>
            <a:r>
              <a:rPr lang="id-ID" dirty="0" smtClean="0"/>
              <a:t>Prinsip ekonomi dalam kegiatan distribusi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318" y="1766724"/>
            <a:ext cx="10911840" cy="4187952"/>
          </a:xfrm>
        </p:spPr>
        <p:txBody>
          <a:bodyPr/>
          <a:lstStyle/>
          <a:p>
            <a:r>
              <a:rPr lang="id-ID" dirty="0" smtClean="0"/>
              <a:t>Menyalurkan barang dengan tepat sasaran, tepat waktu, dan tepat tempat</a:t>
            </a:r>
          </a:p>
          <a:p>
            <a:r>
              <a:rPr lang="id-ID" dirty="0" smtClean="0"/>
              <a:t>Menempatkan perusahaan diantara produsen dan konsumen</a:t>
            </a:r>
          </a:p>
          <a:p>
            <a:r>
              <a:rPr lang="id-ID" dirty="0" smtClean="0"/>
              <a:t>Memberikan layanan dengan baik</a:t>
            </a:r>
          </a:p>
          <a:p>
            <a:r>
              <a:rPr lang="id-ID" dirty="0" smtClean="0"/>
              <a:t>Menggunakan sarana distribusi murah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234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Prinsip ekonomi dalam kegiatan konsumsi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Membeli barang dengan memilih terlebih dahulu</a:t>
            </a:r>
          </a:p>
          <a:p>
            <a:r>
              <a:rPr lang="id-ID" dirty="0" smtClean="0"/>
              <a:t>Memilih barang dengan kualitas baik</a:t>
            </a:r>
          </a:p>
          <a:p>
            <a:r>
              <a:rPr lang="id-ID" dirty="0" smtClean="0"/>
              <a:t>Membeli sesuai rencana</a:t>
            </a:r>
          </a:p>
          <a:p>
            <a:r>
              <a:rPr lang="id-ID" dirty="0" smtClean="0"/>
              <a:t>Skala prioritas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323" y="1219200"/>
            <a:ext cx="9036423" cy="4613429"/>
          </a:xfrm>
        </p:spPr>
        <p:txBody>
          <a:bodyPr>
            <a:normAutofit lnSpcReduction="10000"/>
          </a:bodyPr>
          <a:lstStyle/>
          <a:p>
            <a:pPr fontAlgn="base"/>
            <a:r>
              <a:rPr lang="id-ID"/>
              <a:t>Setiap kelompok membaca dan mendiskusikan sub topik masing-masing dan menetapkan anggota ahli yang akan bergabung dalam kelompok ahli.</a:t>
            </a:r>
          </a:p>
          <a:p>
            <a:pPr fontAlgn="base"/>
            <a:r>
              <a:rPr lang="id-ID"/>
              <a:t>Anggota ahli dari masing-masing kelompok berkumpul dan mengintegrasikan semua sub topik yang telah dibagikan sesuai dengan banyaknya kelompok.</a:t>
            </a:r>
          </a:p>
          <a:p>
            <a:pPr fontAlgn="base"/>
            <a:r>
              <a:rPr lang="id-ID"/>
              <a:t>Siswa ahli kembali ke kelompok masing-masing untuk menjelaskan topik yang didiskusikannya.</a:t>
            </a:r>
          </a:p>
          <a:p>
            <a:pPr fontAlgn="base"/>
            <a:r>
              <a:rPr lang="id-ID"/>
              <a:t>Siswa mengerjakan tes individual atau kelompok yang mencakup semua topik.</a:t>
            </a:r>
          </a:p>
          <a:p>
            <a:pPr fontAlgn="base"/>
            <a:r>
              <a:rPr lang="id-ID"/>
              <a:t>Pemberian penghargaan kelompok berupa skor individu dan skor kelompok atau menghargai prestasi kelompok.</a:t>
            </a:r>
          </a:p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60047" y="5604511"/>
            <a:ext cx="4669536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7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F49B17"/>
      </a:dk2>
      <a:lt2>
        <a:srgbClr val="B5412C"/>
      </a:lt2>
      <a:accent1>
        <a:srgbClr val="496954"/>
      </a:accent1>
      <a:accent2>
        <a:srgbClr val="658570"/>
      </a:accent2>
      <a:accent3>
        <a:srgbClr val="FFFFFF"/>
      </a:accent3>
      <a:accent4>
        <a:srgbClr val="000000"/>
      </a:accent4>
      <a:accent5>
        <a:srgbClr val="B1B9B3"/>
      </a:accent5>
      <a:accent6>
        <a:srgbClr val="5B7865"/>
      </a:accent6>
      <a:hlink>
        <a:srgbClr val="9EBEA9"/>
      </a:hlink>
      <a:folHlink>
        <a:srgbClr val="CAEAD5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F49B17"/>
        </a:dk2>
        <a:lt2>
          <a:srgbClr val="B5412C"/>
        </a:lt2>
        <a:accent1>
          <a:srgbClr val="496954"/>
        </a:accent1>
        <a:accent2>
          <a:srgbClr val="658570"/>
        </a:accent2>
        <a:accent3>
          <a:srgbClr val="FFFFFF"/>
        </a:accent3>
        <a:accent4>
          <a:srgbClr val="000000"/>
        </a:accent4>
        <a:accent5>
          <a:srgbClr val="B1B9B3"/>
        </a:accent5>
        <a:accent6>
          <a:srgbClr val="5B7865"/>
        </a:accent6>
        <a:hlink>
          <a:srgbClr val="9EBEA9"/>
        </a:hlink>
        <a:folHlink>
          <a:srgbClr val="CAEA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F49B17"/>
      </a:dk2>
      <a:lt2>
        <a:srgbClr val="B5412C"/>
      </a:lt2>
      <a:accent1>
        <a:srgbClr val="496954"/>
      </a:accent1>
      <a:accent2>
        <a:srgbClr val="658570"/>
      </a:accent2>
      <a:accent3>
        <a:srgbClr val="FFFFFF"/>
      </a:accent3>
      <a:accent4>
        <a:srgbClr val="000000"/>
      </a:accent4>
      <a:accent5>
        <a:srgbClr val="B1B9B3"/>
      </a:accent5>
      <a:accent6>
        <a:srgbClr val="5B7865"/>
      </a:accent6>
      <a:hlink>
        <a:srgbClr val="9EBEA9"/>
      </a:hlink>
      <a:folHlink>
        <a:srgbClr val="CAEAD5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F49B17"/>
        </a:dk2>
        <a:lt2>
          <a:srgbClr val="B5412C"/>
        </a:lt2>
        <a:accent1>
          <a:srgbClr val="496954"/>
        </a:accent1>
        <a:accent2>
          <a:srgbClr val="658570"/>
        </a:accent2>
        <a:accent3>
          <a:srgbClr val="FFFFFF"/>
        </a:accent3>
        <a:accent4>
          <a:srgbClr val="000000"/>
        </a:accent4>
        <a:accent5>
          <a:srgbClr val="B1B9B3"/>
        </a:accent5>
        <a:accent6>
          <a:srgbClr val="5B7865"/>
        </a:accent6>
        <a:hlink>
          <a:srgbClr val="9EBEA9"/>
        </a:hlink>
        <a:folHlink>
          <a:srgbClr val="CAEA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2115</TotalTime>
  <Words>1008</Words>
  <Application>Microsoft Office PowerPoint</Application>
  <PresentationFormat>Custom</PresentationFormat>
  <Paragraphs>177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Standarddesign</vt:lpstr>
      <vt:lpstr>1_Standarddesign</vt:lpstr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Kelangkaan</vt:lpstr>
      <vt:lpstr>Faktor-faktor Penyebab  Kelangkaan</vt:lpstr>
      <vt:lpstr>APA YANG BISA KITA LAKUKAN??</vt:lpstr>
      <vt:lpstr>Usaha Manusia dalam Mengatasi Kelangkaan</vt:lpstr>
      <vt:lpstr>A. Kebutuhan Hidup Manusia </vt:lpstr>
      <vt:lpstr>PowerPoint Presentation</vt:lpstr>
      <vt:lpstr>Kebutuhan Manusia menurut Tingkat Kepentingannya</vt:lpstr>
      <vt:lpstr>Kebutuhan Menurut Waktunya</vt:lpstr>
      <vt:lpstr>Kebutuhan Manusia menurut Sifatnya</vt:lpstr>
      <vt:lpstr>Kebutuhan menurut Subjeknya</vt:lpstr>
      <vt:lpstr>PowerPoint Presentation</vt:lpstr>
      <vt:lpstr>PowerPoint Presentation</vt:lpstr>
      <vt:lpstr>PowerPoint Presentation</vt:lpstr>
      <vt:lpstr>Alat Pemuas Kebutuhan menurut Wujudnya</vt:lpstr>
      <vt:lpstr>Alat Pemuas Kebutuhan menurut Kelangkaannya</vt:lpstr>
      <vt:lpstr>Alat Pemuas Kebutuhan menurut Hubungannya dengan Barang Lain</vt:lpstr>
      <vt:lpstr>Alat Pemuas Kebutuhan menurut Tujuan Penggunaannya</vt:lpstr>
      <vt:lpstr>Alat Pemuas Kebutuhan menurut proses pembuatannya</vt:lpstr>
      <vt:lpstr>C. Tindakan, Motif dan Prinsip Ekonomi</vt:lpstr>
      <vt:lpstr>PowerPoint Presentation</vt:lpstr>
      <vt:lpstr>PowerPoint Presentation</vt:lpstr>
      <vt:lpstr>PowerPoint Presentation</vt:lpstr>
      <vt:lpstr>Prinsip ekonomi dalam kegiatan produksi</vt:lpstr>
      <vt:lpstr>Prinsip ekonomi dalam kegiatan distribusi</vt:lpstr>
      <vt:lpstr>Prinsip ekonomi dalam kegiatan konsumsi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</dc:creator>
  <cp:lastModifiedBy>RKSMP00</cp:lastModifiedBy>
  <cp:revision>103</cp:revision>
  <cp:lastPrinted>2019-01-21T07:08:19Z</cp:lastPrinted>
  <dcterms:created xsi:type="dcterms:W3CDTF">2016-10-01T05:54:48Z</dcterms:created>
  <dcterms:modified xsi:type="dcterms:W3CDTF">2020-01-14T07:59:58Z</dcterms:modified>
</cp:coreProperties>
</file>